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2" r:id="rId1"/>
  </p:sldMasterIdLst>
  <p:sldIdLst>
    <p:sldId id="256" r:id="rId2"/>
    <p:sldId id="257" r:id="rId3"/>
    <p:sldId id="258" r:id="rId4"/>
    <p:sldId id="259" r:id="rId5"/>
    <p:sldId id="264" r:id="rId6"/>
    <p:sldId id="260" r:id="rId7"/>
    <p:sldId id="267" r:id="rId8"/>
    <p:sldId id="268" r:id="rId9"/>
    <p:sldId id="263" r:id="rId10"/>
    <p:sldId id="262" r:id="rId11"/>
    <p:sldId id="269" r:id="rId12"/>
    <p:sldId id="265"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Светлана Азизова" initials="СА" lastIdx="1" clrIdx="0">
    <p:extLst>
      <p:ext uri="{19B8F6BF-5375-455C-9EA6-DF929625EA0E}">
        <p15:presenceInfo xmlns:p15="http://schemas.microsoft.com/office/powerpoint/2012/main" userId="46884f19afa58e4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D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680" autoAdjust="0"/>
  </p:normalViewPr>
  <p:slideViewPr>
    <p:cSldViewPr snapToGrid="0">
      <p:cViewPr varScale="1">
        <p:scale>
          <a:sx n="80" d="100"/>
          <a:sy n="80" d="100"/>
        </p:scale>
        <p:origin x="78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Светлана Азизова" userId="46884f19afa58e49" providerId="LiveId" clId="{003BD666-21E8-4B64-9129-413F3AF92362}"/>
    <pc:docChg chg="undo custSel addSld delSld modSld sldOrd">
      <pc:chgData name="Светлана Азизова" userId="46884f19afa58e49" providerId="LiveId" clId="{003BD666-21E8-4B64-9129-413F3AF92362}" dt="2022-10-10T21:17:25.776" v="657" actId="1076"/>
      <pc:docMkLst>
        <pc:docMk/>
      </pc:docMkLst>
      <pc:sldChg chg="modSp mod">
        <pc:chgData name="Светлана Азизова" userId="46884f19afa58e49" providerId="LiveId" clId="{003BD666-21E8-4B64-9129-413F3AF92362}" dt="2022-10-10T20:31:40.837" v="403" actId="27636"/>
        <pc:sldMkLst>
          <pc:docMk/>
          <pc:sldMk cId="2858239949" sldId="256"/>
        </pc:sldMkLst>
        <pc:spChg chg="mod">
          <ac:chgData name="Светлана Азизова" userId="46884f19afa58e49" providerId="LiveId" clId="{003BD666-21E8-4B64-9129-413F3AF92362}" dt="2022-10-10T20:31:40.837" v="403" actId="27636"/>
          <ac:spMkLst>
            <pc:docMk/>
            <pc:sldMk cId="2858239949" sldId="256"/>
            <ac:spMk id="3" creationId="{AEA9E158-A044-8674-D5F0-46AE196523F5}"/>
          </ac:spMkLst>
        </pc:spChg>
      </pc:sldChg>
      <pc:sldChg chg="addSp delSp modSp mod">
        <pc:chgData name="Светлана Азизова" userId="46884f19afa58e49" providerId="LiveId" clId="{003BD666-21E8-4B64-9129-413F3AF92362}" dt="2022-10-10T20:32:31.378" v="406" actId="5793"/>
        <pc:sldMkLst>
          <pc:docMk/>
          <pc:sldMk cId="3581079233" sldId="257"/>
        </pc:sldMkLst>
        <pc:spChg chg="mod">
          <ac:chgData name="Светлана Азизова" userId="46884f19afa58e49" providerId="LiveId" clId="{003BD666-21E8-4B64-9129-413F3AF92362}" dt="2022-10-10T20:31:14.007" v="398" actId="207"/>
          <ac:spMkLst>
            <pc:docMk/>
            <pc:sldMk cId="3581079233" sldId="257"/>
            <ac:spMk id="2" creationId="{B06F1706-0E20-7143-01B4-185A788FC0EB}"/>
          </ac:spMkLst>
        </pc:spChg>
        <pc:spChg chg="add mod">
          <ac:chgData name="Светлана Азизова" userId="46884f19afa58e49" providerId="LiveId" clId="{003BD666-21E8-4B64-9129-413F3AF92362}" dt="2022-10-10T20:32:31.378" v="406" actId="5793"/>
          <ac:spMkLst>
            <pc:docMk/>
            <pc:sldMk cId="3581079233" sldId="257"/>
            <ac:spMk id="7" creationId="{5F5DDF2A-2597-D046-B325-C09D42E4C7CE}"/>
          </ac:spMkLst>
        </pc:spChg>
        <pc:picChg chg="add mod">
          <ac:chgData name="Светлана Азизова" userId="46884f19afa58e49" providerId="LiveId" clId="{003BD666-21E8-4B64-9129-413F3AF92362}" dt="2022-10-10T20:22:37.262" v="309" actId="14100"/>
          <ac:picMkLst>
            <pc:docMk/>
            <pc:sldMk cId="3581079233" sldId="257"/>
            <ac:picMk id="3" creationId="{BF13C6F7-41C1-5A09-3E86-722715E6EEF0}"/>
          </ac:picMkLst>
        </pc:picChg>
        <pc:picChg chg="del">
          <ac:chgData name="Светлана Азизова" userId="46884f19afa58e49" providerId="LiveId" clId="{003BD666-21E8-4B64-9129-413F3AF92362}" dt="2022-10-10T20:20:14.105" v="298" actId="21"/>
          <ac:picMkLst>
            <pc:docMk/>
            <pc:sldMk cId="3581079233" sldId="257"/>
            <ac:picMk id="4" creationId="{A1F9EEDC-08AC-E5C2-A654-FE0E495AD84A}"/>
          </ac:picMkLst>
        </pc:picChg>
      </pc:sldChg>
      <pc:sldChg chg="modSp mod">
        <pc:chgData name="Светлана Азизова" userId="46884f19afa58e49" providerId="LiveId" clId="{003BD666-21E8-4B64-9129-413F3AF92362}" dt="2022-10-10T20:33:18.134" v="411" actId="1076"/>
        <pc:sldMkLst>
          <pc:docMk/>
          <pc:sldMk cId="3793211865" sldId="258"/>
        </pc:sldMkLst>
        <pc:spChg chg="mod">
          <ac:chgData name="Светлана Азизова" userId="46884f19afa58e49" providerId="LiveId" clId="{003BD666-21E8-4B64-9129-413F3AF92362}" dt="2022-10-10T20:33:18.134" v="411" actId="1076"/>
          <ac:spMkLst>
            <pc:docMk/>
            <pc:sldMk cId="3793211865" sldId="258"/>
            <ac:spMk id="2" creationId="{93FA51FE-2125-0E18-B2AE-8CB3BC3A6B30}"/>
          </ac:spMkLst>
        </pc:spChg>
        <pc:spChg chg="mod">
          <ac:chgData name="Светлана Азизова" userId="46884f19afa58e49" providerId="LiveId" clId="{003BD666-21E8-4B64-9129-413F3AF92362}" dt="2022-10-10T20:33:03.371" v="409" actId="20577"/>
          <ac:spMkLst>
            <pc:docMk/>
            <pc:sldMk cId="3793211865" sldId="258"/>
            <ac:spMk id="6" creationId="{A5F0E4A0-BAB4-B14F-21EA-727893ECBD92}"/>
          </ac:spMkLst>
        </pc:spChg>
        <pc:picChg chg="mod">
          <ac:chgData name="Светлана Азизова" userId="46884f19afa58e49" providerId="LiveId" clId="{003BD666-21E8-4B64-9129-413F3AF92362}" dt="2022-10-10T20:33:00.446" v="408" actId="14100"/>
          <ac:picMkLst>
            <pc:docMk/>
            <pc:sldMk cId="3793211865" sldId="258"/>
            <ac:picMk id="4" creationId="{BFF07BB6-F631-929B-C402-544CE7A07622}"/>
          </ac:picMkLst>
        </pc:picChg>
      </pc:sldChg>
      <pc:sldChg chg="addSp delSp modSp mod">
        <pc:chgData name="Светлана Азизова" userId="46884f19afa58e49" providerId="LiveId" clId="{003BD666-21E8-4B64-9129-413F3AF92362}" dt="2022-10-10T20:30:45.647" v="393" actId="14100"/>
        <pc:sldMkLst>
          <pc:docMk/>
          <pc:sldMk cId="684166226" sldId="259"/>
        </pc:sldMkLst>
        <pc:spChg chg="mod">
          <ac:chgData name="Светлана Азизова" userId="46884f19afa58e49" providerId="LiveId" clId="{003BD666-21E8-4B64-9129-413F3AF92362}" dt="2022-10-10T20:16:20.487" v="282" actId="207"/>
          <ac:spMkLst>
            <pc:docMk/>
            <pc:sldMk cId="684166226" sldId="259"/>
            <ac:spMk id="2" creationId="{9C34E569-FC3A-7890-A99C-49DC5B243919}"/>
          </ac:spMkLst>
        </pc:spChg>
        <pc:spChg chg="mod">
          <ac:chgData name="Светлана Азизова" userId="46884f19afa58e49" providerId="LiveId" clId="{003BD666-21E8-4B64-9129-413F3AF92362}" dt="2022-10-10T20:30:45.647" v="393" actId="14100"/>
          <ac:spMkLst>
            <pc:docMk/>
            <pc:sldMk cId="684166226" sldId="259"/>
            <ac:spMk id="9" creationId="{95B9559B-A068-026E-9EE3-9F124B085172}"/>
          </ac:spMkLst>
        </pc:spChg>
        <pc:picChg chg="add del mod">
          <ac:chgData name="Светлана Азизова" userId="46884f19afa58e49" providerId="LiveId" clId="{003BD666-21E8-4B64-9129-413F3AF92362}" dt="2022-10-10T20:01:29.646" v="166" actId="21"/>
          <ac:picMkLst>
            <pc:docMk/>
            <pc:sldMk cId="684166226" sldId="259"/>
            <ac:picMk id="4" creationId="{67B85732-029B-8935-A9F2-8C6C0434512A}"/>
          </ac:picMkLst>
        </pc:picChg>
        <pc:picChg chg="add mod">
          <ac:chgData name="Светлана Азизова" userId="46884f19afa58e49" providerId="LiveId" clId="{003BD666-21E8-4B64-9129-413F3AF92362}" dt="2022-10-10T20:12:24.191" v="248" actId="1076"/>
          <ac:picMkLst>
            <pc:docMk/>
            <pc:sldMk cId="684166226" sldId="259"/>
            <ac:picMk id="5" creationId="{8622D429-7A1D-0ECE-6524-9526A98740AF}"/>
          </ac:picMkLst>
        </pc:picChg>
      </pc:sldChg>
      <pc:sldChg chg="addSp modSp add del mod ord">
        <pc:chgData name="Светлана Азизова" userId="46884f19afa58e49" providerId="LiveId" clId="{003BD666-21E8-4B64-9129-413F3AF92362}" dt="2022-10-10T20:51:51.089" v="499"/>
        <pc:sldMkLst>
          <pc:docMk/>
          <pc:sldMk cId="1180095701" sldId="260"/>
        </pc:sldMkLst>
        <pc:spChg chg="mod">
          <ac:chgData name="Светлана Азизова" userId="46884f19afa58e49" providerId="LiveId" clId="{003BD666-21E8-4B64-9129-413F3AF92362}" dt="2022-10-10T20:03:09.918" v="184" actId="14100"/>
          <ac:spMkLst>
            <pc:docMk/>
            <pc:sldMk cId="1180095701" sldId="260"/>
            <ac:spMk id="2" creationId="{6913398E-3224-6BF0-312B-B93446F622F8}"/>
          </ac:spMkLst>
        </pc:spChg>
        <pc:spChg chg="mod">
          <ac:chgData name="Светлана Азизова" userId="46884f19afa58e49" providerId="LiveId" clId="{003BD666-21E8-4B64-9129-413F3AF92362}" dt="2022-10-10T20:16:52.358" v="284" actId="14100"/>
          <ac:spMkLst>
            <pc:docMk/>
            <pc:sldMk cId="1180095701" sldId="260"/>
            <ac:spMk id="3" creationId="{E9F291DE-FA1E-63E6-F7B1-7D31975A32CE}"/>
          </ac:spMkLst>
        </pc:spChg>
        <pc:spChg chg="add mod">
          <ac:chgData name="Светлана Азизова" userId="46884f19afa58e49" providerId="LiveId" clId="{003BD666-21E8-4B64-9129-413F3AF92362}" dt="2022-10-10T20:24:14.237" v="319" actId="571"/>
          <ac:spMkLst>
            <pc:docMk/>
            <pc:sldMk cId="1180095701" sldId="260"/>
            <ac:spMk id="5" creationId="{1A22CB81-E15D-3683-D2B0-7447A57B5F20}"/>
          </ac:spMkLst>
        </pc:spChg>
        <pc:picChg chg="add mod">
          <ac:chgData name="Светлана Азизова" userId="46884f19afa58e49" providerId="LiveId" clId="{003BD666-21E8-4B64-9129-413F3AF92362}" dt="2022-10-10T20:41:17.694" v="474" actId="1076"/>
          <ac:picMkLst>
            <pc:docMk/>
            <pc:sldMk cId="1180095701" sldId="260"/>
            <ac:picMk id="4" creationId="{0851D44A-F565-4A32-F5D7-D0F1AB44D634}"/>
          </ac:picMkLst>
        </pc:picChg>
      </pc:sldChg>
      <pc:sldChg chg="addSp delSp modSp del mod">
        <pc:chgData name="Светлана Азизова" userId="46884f19afa58e49" providerId="LiveId" clId="{003BD666-21E8-4B64-9129-413F3AF92362}" dt="2022-10-10T20:40:22.161" v="468" actId="2696"/>
        <pc:sldMkLst>
          <pc:docMk/>
          <pc:sldMk cId="141159518" sldId="261"/>
        </pc:sldMkLst>
        <pc:spChg chg="mod">
          <ac:chgData name="Светлана Азизова" userId="46884f19afa58e49" providerId="LiveId" clId="{003BD666-21E8-4B64-9129-413F3AF92362}" dt="2022-10-10T20:02:54.953" v="182" actId="113"/>
          <ac:spMkLst>
            <pc:docMk/>
            <pc:sldMk cId="141159518" sldId="261"/>
            <ac:spMk id="2" creationId="{74267DCC-8A1C-76B4-1C0D-883BBA2CAAE0}"/>
          </ac:spMkLst>
        </pc:spChg>
        <pc:spChg chg="mod">
          <ac:chgData name="Светлана Азизова" userId="46884f19afa58e49" providerId="LiveId" clId="{003BD666-21E8-4B64-9129-413F3AF92362}" dt="2022-10-10T20:37:09.718" v="432" actId="21"/>
          <ac:spMkLst>
            <pc:docMk/>
            <pc:sldMk cId="141159518" sldId="261"/>
            <ac:spMk id="3" creationId="{D1D18373-B492-0AA0-8635-B61F8CA1A3E9}"/>
          </ac:spMkLst>
        </pc:spChg>
        <pc:spChg chg="mod">
          <ac:chgData name="Светлана Азизова" userId="46884f19afa58e49" providerId="LiveId" clId="{003BD666-21E8-4B64-9129-413F3AF92362}" dt="2022-10-10T20:38:56.008" v="455" actId="21"/>
          <ac:spMkLst>
            <pc:docMk/>
            <pc:sldMk cId="141159518" sldId="261"/>
            <ac:spMk id="5" creationId="{99E8BE77-6399-4A39-54CA-D2076E76B6C7}"/>
          </ac:spMkLst>
        </pc:spChg>
        <pc:picChg chg="add del mod">
          <ac:chgData name="Светлана Азизова" userId="46884f19afa58e49" providerId="LiveId" clId="{003BD666-21E8-4B64-9129-413F3AF92362}" dt="2022-10-10T20:38:09.039" v="445" actId="21"/>
          <ac:picMkLst>
            <pc:docMk/>
            <pc:sldMk cId="141159518" sldId="261"/>
            <ac:picMk id="4" creationId="{7A138298-0FA9-8C87-E7E7-DD70A147C236}"/>
          </ac:picMkLst>
        </pc:picChg>
        <pc:picChg chg="add del">
          <ac:chgData name="Светлана Азизова" userId="46884f19afa58e49" providerId="LiveId" clId="{003BD666-21E8-4B64-9129-413F3AF92362}" dt="2022-10-10T20:35:26.465" v="420" actId="21"/>
          <ac:picMkLst>
            <pc:docMk/>
            <pc:sldMk cId="141159518" sldId="261"/>
            <ac:picMk id="6" creationId="{CC067457-3655-E17E-6C74-91BF3DE4FA27}"/>
          </ac:picMkLst>
        </pc:picChg>
      </pc:sldChg>
      <pc:sldChg chg="modSp mod ord">
        <pc:chgData name="Светлана Азизова" userId="46884f19afa58e49" providerId="LiveId" clId="{003BD666-21E8-4B64-9129-413F3AF92362}" dt="2022-10-10T20:52:27.624" v="505"/>
        <pc:sldMkLst>
          <pc:docMk/>
          <pc:sldMk cId="290817165" sldId="262"/>
        </pc:sldMkLst>
        <pc:spChg chg="mod">
          <ac:chgData name="Светлана Азизова" userId="46884f19afa58e49" providerId="LiveId" clId="{003BD666-21E8-4B64-9129-413F3AF92362}" dt="2022-10-10T20:25:55.181" v="358" actId="20577"/>
          <ac:spMkLst>
            <pc:docMk/>
            <pc:sldMk cId="290817165" sldId="262"/>
            <ac:spMk id="2" creationId="{B36EB203-5112-C062-366A-AF7E0F9FCC01}"/>
          </ac:spMkLst>
        </pc:spChg>
        <pc:spChg chg="mod">
          <ac:chgData name="Светлана Азизова" userId="46884f19afa58e49" providerId="LiveId" clId="{003BD666-21E8-4B64-9129-413F3AF92362}" dt="2022-10-10T20:42:32.351" v="491" actId="14100"/>
          <ac:spMkLst>
            <pc:docMk/>
            <pc:sldMk cId="290817165" sldId="262"/>
            <ac:spMk id="3" creationId="{90FEA8D5-C020-1217-E2A2-69AF27832329}"/>
          </ac:spMkLst>
        </pc:spChg>
        <pc:spChg chg="mod">
          <ac:chgData name="Светлана Азизова" userId="46884f19afa58e49" providerId="LiveId" clId="{003BD666-21E8-4B64-9129-413F3AF92362}" dt="2022-10-10T20:42:24.992" v="488" actId="14100"/>
          <ac:spMkLst>
            <pc:docMk/>
            <pc:sldMk cId="290817165" sldId="262"/>
            <ac:spMk id="5" creationId="{32D7BBDA-B02F-ECA4-5245-7E6BB79A89FB}"/>
          </ac:spMkLst>
        </pc:spChg>
      </pc:sldChg>
      <pc:sldChg chg="addSp delSp modSp mod">
        <pc:chgData name="Светлана Азизова" userId="46884f19afa58e49" providerId="LiveId" clId="{003BD666-21E8-4B64-9129-413F3AF92362}" dt="2022-10-10T21:16:22.475" v="656" actId="21"/>
        <pc:sldMkLst>
          <pc:docMk/>
          <pc:sldMk cId="1580446419" sldId="263"/>
        </pc:sldMkLst>
        <pc:spChg chg="mod">
          <ac:chgData name="Светлана Азизова" userId="46884f19afa58e49" providerId="LiveId" clId="{003BD666-21E8-4B64-9129-413F3AF92362}" dt="2022-10-10T20:29:19.818" v="390" actId="20577"/>
          <ac:spMkLst>
            <pc:docMk/>
            <pc:sldMk cId="1580446419" sldId="263"/>
            <ac:spMk id="2" creationId="{17445818-19A5-1476-6445-1F91FF0C0BB3}"/>
          </ac:spMkLst>
        </pc:spChg>
        <pc:spChg chg="mod">
          <ac:chgData name="Светлана Азизова" userId="46884f19afa58e49" providerId="LiveId" clId="{003BD666-21E8-4B64-9129-413F3AF92362}" dt="2022-10-10T20:49:57.342" v="494" actId="14100"/>
          <ac:spMkLst>
            <pc:docMk/>
            <pc:sldMk cId="1580446419" sldId="263"/>
            <ac:spMk id="3" creationId="{012FDAE9-133A-4BE7-F25B-F2C08AC06706}"/>
          </ac:spMkLst>
        </pc:spChg>
        <pc:spChg chg="add del mod">
          <ac:chgData name="Светлана Азизова" userId="46884f19afa58e49" providerId="LiveId" clId="{003BD666-21E8-4B64-9129-413F3AF92362}" dt="2022-10-10T19:47:53.199" v="74"/>
          <ac:spMkLst>
            <pc:docMk/>
            <pc:sldMk cId="1580446419" sldId="263"/>
            <ac:spMk id="5" creationId="{52271813-81BE-75A5-3E4B-96C9E43842FC}"/>
          </ac:spMkLst>
        </pc:spChg>
        <pc:spChg chg="add del mod">
          <ac:chgData name="Светлана Азизова" userId="46884f19afa58e49" providerId="LiveId" clId="{003BD666-21E8-4B64-9129-413F3AF92362}" dt="2022-10-10T21:16:22.475" v="656" actId="21"/>
          <ac:spMkLst>
            <pc:docMk/>
            <pc:sldMk cId="1580446419" sldId="263"/>
            <ac:spMk id="5" creationId="{82710FF7-29EF-F532-405D-CD6D87A3B78D}"/>
          </ac:spMkLst>
        </pc:spChg>
        <pc:spChg chg="add del mod">
          <ac:chgData name="Светлана Азизова" userId="46884f19afa58e49" providerId="LiveId" clId="{003BD666-21E8-4B64-9129-413F3AF92362}" dt="2022-10-10T20:28:42.685" v="377" actId="21"/>
          <ac:spMkLst>
            <pc:docMk/>
            <pc:sldMk cId="1580446419" sldId="263"/>
            <ac:spMk id="7" creationId="{346902A3-F278-57BD-21E9-7A4ED862D007}"/>
          </ac:spMkLst>
        </pc:spChg>
        <pc:picChg chg="add mod">
          <ac:chgData name="Светлана Азизова" userId="46884f19afa58e49" providerId="LiveId" clId="{003BD666-21E8-4B64-9129-413F3AF92362}" dt="2022-10-10T20:41:43.022" v="481" actId="1076"/>
          <ac:picMkLst>
            <pc:docMk/>
            <pc:sldMk cId="1580446419" sldId="263"/>
            <ac:picMk id="8" creationId="{3EB583CF-435A-0BF6-F857-77C0E45BDA24}"/>
          </ac:picMkLst>
        </pc:picChg>
      </pc:sldChg>
      <pc:sldChg chg="addSp delSp modSp mod ord">
        <pc:chgData name="Светлана Азизова" userId="46884f19afa58e49" providerId="LiveId" clId="{003BD666-21E8-4B64-9129-413F3AF92362}" dt="2022-10-10T20:33:47.486" v="415" actId="14100"/>
        <pc:sldMkLst>
          <pc:docMk/>
          <pc:sldMk cId="1351463773" sldId="264"/>
        </pc:sldMkLst>
        <pc:spChg chg="mod">
          <ac:chgData name="Светлана Азизова" userId="46884f19afa58e49" providerId="LiveId" clId="{003BD666-21E8-4B64-9129-413F3AF92362}" dt="2022-10-10T20:33:36.726" v="413" actId="1076"/>
          <ac:spMkLst>
            <pc:docMk/>
            <pc:sldMk cId="1351463773" sldId="264"/>
            <ac:spMk id="2" creationId="{478EA258-A01F-FE58-3090-8F09F3230A69}"/>
          </ac:spMkLst>
        </pc:spChg>
        <pc:spChg chg="del">
          <ac:chgData name="Светлана Азизова" userId="46884f19afa58e49" providerId="LiveId" clId="{003BD666-21E8-4B64-9129-413F3AF92362}" dt="2022-10-10T20:13:33.360" v="249"/>
          <ac:spMkLst>
            <pc:docMk/>
            <pc:sldMk cId="1351463773" sldId="264"/>
            <ac:spMk id="3" creationId="{9AB30809-218E-3ABE-B107-6D3C349D5225}"/>
          </ac:spMkLst>
        </pc:spChg>
        <pc:picChg chg="add mod">
          <ac:chgData name="Светлана Азизова" userId="46884f19afa58e49" providerId="LiveId" clId="{003BD666-21E8-4B64-9129-413F3AF92362}" dt="2022-10-10T20:33:44.182" v="414" actId="14100"/>
          <ac:picMkLst>
            <pc:docMk/>
            <pc:sldMk cId="1351463773" sldId="264"/>
            <ac:picMk id="4" creationId="{A749FB81-2037-2CD7-B719-8ECE7D8B781D}"/>
          </ac:picMkLst>
        </pc:picChg>
        <pc:picChg chg="add mod">
          <ac:chgData name="Светлана Азизова" userId="46884f19afa58e49" providerId="LiveId" clId="{003BD666-21E8-4B64-9129-413F3AF92362}" dt="2022-10-10T20:33:47.486" v="415" actId="14100"/>
          <ac:picMkLst>
            <pc:docMk/>
            <pc:sldMk cId="1351463773" sldId="264"/>
            <ac:picMk id="5" creationId="{50F4C642-B6A9-7DE5-8F6F-CDAC47AF3F98}"/>
          </ac:picMkLst>
        </pc:picChg>
      </pc:sldChg>
      <pc:sldChg chg="addSp modSp new mod">
        <pc:chgData name="Светлана Азизова" userId="46884f19afa58e49" providerId="LiveId" clId="{003BD666-21E8-4B64-9129-413F3AF92362}" dt="2022-10-10T21:02:22.134" v="655" actId="14100"/>
        <pc:sldMkLst>
          <pc:docMk/>
          <pc:sldMk cId="3752759386" sldId="265"/>
        </pc:sldMkLst>
        <pc:spChg chg="mod">
          <ac:chgData name="Светлана Азизова" userId="46884f19afa58e49" providerId="LiveId" clId="{003BD666-21E8-4B64-9129-413F3AF92362}" dt="2022-10-10T20:02:43.219" v="180" actId="113"/>
          <ac:spMkLst>
            <pc:docMk/>
            <pc:sldMk cId="3752759386" sldId="265"/>
            <ac:spMk id="2" creationId="{77F5D01C-EB20-3F6A-7469-5DBF0B279F8A}"/>
          </ac:spMkLst>
        </pc:spChg>
        <pc:spChg chg="mod">
          <ac:chgData name="Светлана Азизова" userId="46884f19afa58e49" providerId="LiveId" clId="{003BD666-21E8-4B64-9129-413F3AF92362}" dt="2022-10-10T21:02:22.134" v="655" actId="14100"/>
          <ac:spMkLst>
            <pc:docMk/>
            <pc:sldMk cId="3752759386" sldId="265"/>
            <ac:spMk id="3" creationId="{57C1C0CB-6172-43B1-D8B0-6419EA148695}"/>
          </ac:spMkLst>
        </pc:spChg>
        <pc:picChg chg="add mod">
          <ac:chgData name="Светлана Азизова" userId="46884f19afa58e49" providerId="LiveId" clId="{003BD666-21E8-4B64-9129-413F3AF92362}" dt="2022-10-10T20:42:00.174" v="485" actId="1076"/>
          <ac:picMkLst>
            <pc:docMk/>
            <pc:sldMk cId="3752759386" sldId="265"/>
            <ac:picMk id="4" creationId="{D77EE865-C546-4ABA-4B5A-5D23EA5FD146}"/>
          </ac:picMkLst>
        </pc:picChg>
      </pc:sldChg>
      <pc:sldChg chg="addSp delSp modSp new mod">
        <pc:chgData name="Светлана Азизова" userId="46884f19afa58e49" providerId="LiveId" clId="{003BD666-21E8-4B64-9129-413F3AF92362}" dt="2022-10-10T21:17:25.776" v="657" actId="1076"/>
        <pc:sldMkLst>
          <pc:docMk/>
          <pc:sldMk cId="2350767271" sldId="266"/>
        </pc:sldMkLst>
        <pc:spChg chg="del mod">
          <ac:chgData name="Светлана Азизова" userId="46884f19afa58e49" providerId="LiveId" clId="{003BD666-21E8-4B64-9129-413F3AF92362}" dt="2022-10-10T20:10:57.895" v="226" actId="21"/>
          <ac:spMkLst>
            <pc:docMk/>
            <pc:sldMk cId="2350767271" sldId="266"/>
            <ac:spMk id="2" creationId="{2E00DFA7-C8DA-BBF8-D76B-E9BB81912F45}"/>
          </ac:spMkLst>
        </pc:spChg>
        <pc:spChg chg="del">
          <ac:chgData name="Светлана Азизова" userId="46884f19afa58e49" providerId="LiveId" clId="{003BD666-21E8-4B64-9129-413F3AF92362}" dt="2022-10-10T20:09:18.783" v="211"/>
          <ac:spMkLst>
            <pc:docMk/>
            <pc:sldMk cId="2350767271" sldId="266"/>
            <ac:spMk id="3" creationId="{CADF3184-C6A5-9199-E253-566B842E101A}"/>
          </ac:spMkLst>
        </pc:spChg>
        <pc:picChg chg="add mod">
          <ac:chgData name="Светлана Азизова" userId="46884f19afa58e49" providerId="LiveId" clId="{003BD666-21E8-4B64-9129-413F3AF92362}" dt="2022-10-10T21:17:25.776" v="657" actId="1076"/>
          <ac:picMkLst>
            <pc:docMk/>
            <pc:sldMk cId="2350767271" sldId="266"/>
            <ac:picMk id="4" creationId="{E332F074-E967-822F-FCCE-9646DFFED358}"/>
          </ac:picMkLst>
        </pc:picChg>
        <pc:picChg chg="add del mod">
          <ac:chgData name="Светлана Азизова" userId="46884f19afa58e49" providerId="LiveId" clId="{003BD666-21E8-4B64-9129-413F3AF92362}" dt="2022-10-10T20:10:52.384" v="225" actId="21"/>
          <ac:picMkLst>
            <pc:docMk/>
            <pc:sldMk cId="2350767271" sldId="266"/>
            <ac:picMk id="5" creationId="{5CC2B371-D36E-26C4-4DA3-F0A7D3A0CFD2}"/>
          </ac:picMkLst>
        </pc:picChg>
        <pc:picChg chg="add del">
          <ac:chgData name="Светлана Азизова" userId="46884f19afa58e49" providerId="LiveId" clId="{003BD666-21E8-4B64-9129-413F3AF92362}" dt="2022-10-10T20:11:05.173" v="228" actId="21"/>
          <ac:picMkLst>
            <pc:docMk/>
            <pc:sldMk cId="2350767271" sldId="266"/>
            <ac:picMk id="6" creationId="{5ED35A80-9D38-6A69-79A5-2AEC56FCF431}"/>
          </ac:picMkLst>
        </pc:picChg>
        <pc:picChg chg="add mod">
          <ac:chgData name="Светлана Азизова" userId="46884f19afa58e49" providerId="LiveId" clId="{003BD666-21E8-4B64-9129-413F3AF92362}" dt="2022-10-10T21:02:13.862" v="654" actId="14100"/>
          <ac:picMkLst>
            <pc:docMk/>
            <pc:sldMk cId="2350767271" sldId="266"/>
            <ac:picMk id="7" creationId="{2CA8952F-F2DE-F2BA-ACE0-D2047CCC59AB}"/>
          </ac:picMkLst>
        </pc:picChg>
      </pc:sldChg>
      <pc:sldChg chg="addSp modSp new mod ord">
        <pc:chgData name="Светлана Азизова" userId="46884f19afa58e49" providerId="LiveId" clId="{003BD666-21E8-4B64-9129-413F3AF92362}" dt="2022-10-10T20:52:12.895" v="503"/>
        <pc:sldMkLst>
          <pc:docMk/>
          <pc:sldMk cId="691023630" sldId="267"/>
        </pc:sldMkLst>
        <pc:picChg chg="add mod">
          <ac:chgData name="Светлана Азизова" userId="46884f19afa58e49" providerId="LiveId" clId="{003BD666-21E8-4B64-9129-413F3AF92362}" dt="2022-10-10T20:36:31.374" v="429" actId="14100"/>
          <ac:picMkLst>
            <pc:docMk/>
            <pc:sldMk cId="691023630" sldId="267"/>
            <ac:picMk id="2" creationId="{9700063A-2F5F-F40A-8BD6-91E46E420FBE}"/>
          </ac:picMkLst>
        </pc:picChg>
      </pc:sldChg>
      <pc:sldChg chg="addSp delSp modSp new del mod">
        <pc:chgData name="Светлана Азизова" userId="46884f19afa58e49" providerId="LiveId" clId="{003BD666-21E8-4B64-9129-413F3AF92362}" dt="2022-10-10T20:25:10.115" v="330" actId="680"/>
        <pc:sldMkLst>
          <pc:docMk/>
          <pc:sldMk cId="3420184074" sldId="267"/>
        </pc:sldMkLst>
        <pc:picChg chg="add del">
          <ac:chgData name="Светлана Азизова" userId="46884f19afa58e49" providerId="LiveId" clId="{003BD666-21E8-4B64-9129-413F3AF92362}" dt="2022-10-10T20:24:13.459" v="318"/>
          <ac:picMkLst>
            <pc:docMk/>
            <pc:sldMk cId="3420184074" sldId="267"/>
            <ac:picMk id="4" creationId="{AEFDF860-228C-D91E-5188-8C5F9346568A}"/>
          </ac:picMkLst>
        </pc:picChg>
        <pc:picChg chg="add del mod">
          <ac:chgData name="Светлана Азизова" userId="46884f19afa58e49" providerId="LiveId" clId="{003BD666-21E8-4B64-9129-413F3AF92362}" dt="2022-10-10T20:25:08.450" v="328"/>
          <ac:picMkLst>
            <pc:docMk/>
            <pc:sldMk cId="3420184074" sldId="267"/>
            <ac:picMk id="5" creationId="{EECB0E31-F535-4E6F-9F50-7C708CB9F93F}"/>
          </ac:picMkLst>
        </pc:picChg>
      </pc:sldChg>
      <pc:sldChg chg="addSp delSp modSp new mod ord">
        <pc:chgData name="Светлана Азизова" userId="46884f19afa58e49" providerId="LiveId" clId="{003BD666-21E8-4B64-9129-413F3AF92362}" dt="2022-10-10T20:52:03.655" v="501"/>
        <pc:sldMkLst>
          <pc:docMk/>
          <pc:sldMk cId="4138403714" sldId="268"/>
        </pc:sldMkLst>
        <pc:spChg chg="del mod">
          <ac:chgData name="Светлана Азизова" userId="46884f19afa58e49" providerId="LiveId" clId="{003BD666-21E8-4B64-9129-413F3AF92362}" dt="2022-10-10T20:37:44.959" v="441" actId="21"/>
          <ac:spMkLst>
            <pc:docMk/>
            <pc:sldMk cId="4138403714" sldId="268"/>
            <ac:spMk id="2" creationId="{FF93EC13-F510-5E6E-3D1C-5974B802FD1A}"/>
          </ac:spMkLst>
        </pc:spChg>
        <pc:spChg chg="mod">
          <ac:chgData name="Светлана Азизова" userId="46884f19afa58e49" providerId="LiveId" clId="{003BD666-21E8-4B64-9129-413F3AF92362}" dt="2022-10-10T20:40:05.622" v="466" actId="14100"/>
          <ac:spMkLst>
            <pc:docMk/>
            <pc:sldMk cId="4138403714" sldId="268"/>
            <ac:spMk id="3" creationId="{BE99E55D-31DF-AD18-18EE-F1B796C6B8DD}"/>
          </ac:spMkLst>
        </pc:spChg>
        <pc:spChg chg="add mod">
          <ac:chgData name="Светлана Азизова" userId="46884f19afa58e49" providerId="LiveId" clId="{003BD666-21E8-4B64-9129-413F3AF92362}" dt="2022-10-10T20:40:12.654" v="467" actId="20577"/>
          <ac:spMkLst>
            <pc:docMk/>
            <pc:sldMk cId="4138403714" sldId="268"/>
            <ac:spMk id="6" creationId="{24FF201C-D427-FC49-A429-8133132D4734}"/>
          </ac:spMkLst>
        </pc:spChg>
        <pc:picChg chg="add mod">
          <ac:chgData name="Светлана Азизова" userId="46884f19afa58e49" providerId="LiveId" clId="{003BD666-21E8-4B64-9129-413F3AF92362}" dt="2022-10-10T20:38:38.502" v="454" actId="1076"/>
          <ac:picMkLst>
            <pc:docMk/>
            <pc:sldMk cId="4138403714" sldId="268"/>
            <ac:picMk id="4" creationId="{892DDA76-E41A-5EB1-6130-75F4BCA5B31B}"/>
          </ac:picMkLst>
        </pc:picChg>
      </pc:sldChg>
      <pc:sldChg chg="addSp modSp new mod">
        <pc:chgData name="Светлана Азизова" userId="46884f19afa58e49" providerId="LiveId" clId="{003BD666-21E8-4B64-9129-413F3AF92362}" dt="2022-10-10T21:01:50.214" v="649" actId="1076"/>
        <pc:sldMkLst>
          <pc:docMk/>
          <pc:sldMk cId="1842899641" sldId="269"/>
        </pc:sldMkLst>
        <pc:spChg chg="mod">
          <ac:chgData name="Светлана Азизова" userId="46884f19afa58e49" providerId="LiveId" clId="{003BD666-21E8-4B64-9129-413F3AF92362}" dt="2022-10-10T20:55:17.702" v="641" actId="14100"/>
          <ac:spMkLst>
            <pc:docMk/>
            <pc:sldMk cId="1842899641" sldId="269"/>
            <ac:spMk id="2" creationId="{C0926078-5863-8273-385D-E4FFD7349B7E}"/>
          </ac:spMkLst>
        </pc:spChg>
        <pc:spChg chg="mod">
          <ac:chgData name="Светлана Азизова" userId="46884f19afa58e49" providerId="LiveId" clId="{003BD666-21E8-4B64-9129-413F3AF92362}" dt="2022-10-10T20:55:07.366" v="639" actId="14100"/>
          <ac:spMkLst>
            <pc:docMk/>
            <pc:sldMk cId="1842899641" sldId="269"/>
            <ac:spMk id="3" creationId="{3ED5E566-076E-1C8C-BEE8-B2306A548F3F}"/>
          </ac:spMkLst>
        </pc:spChg>
        <pc:picChg chg="add mod">
          <ac:chgData name="Светлана Азизова" userId="46884f19afa58e49" providerId="LiveId" clId="{003BD666-21E8-4B64-9129-413F3AF92362}" dt="2022-10-10T21:01:50.214" v="649" actId="1076"/>
          <ac:picMkLst>
            <pc:docMk/>
            <pc:sldMk cId="1842899641" sldId="269"/>
            <ac:picMk id="4" creationId="{AF1DB112-A55E-22E4-AD6B-BF236BEBFD7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F045FCA2-ECF4-4A45-9F2B-64237359199C}" type="datetimeFigureOut">
              <a:rPr lang="ru-RU" smtClean="0"/>
              <a:t>11.10.2022</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296281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045FCA2-ECF4-4A45-9F2B-64237359199C}" type="datetimeFigureOut">
              <a:rPr lang="ru-RU" smtClean="0"/>
              <a:t>11.10.2022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377322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045FCA2-ECF4-4A45-9F2B-64237359199C}" type="datetimeFigureOut">
              <a:rPr lang="ru-RU" smtClean="0"/>
              <a:t>11.10.2022</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4C8E2F6-48B9-48D9-A2B5-4776F0EC43D7}"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06625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F045FCA2-ECF4-4A45-9F2B-64237359199C}" type="datetimeFigureOut">
              <a:rPr lang="ru-RU" smtClean="0"/>
              <a:t>11.10.2022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2854981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F045FCA2-ECF4-4A45-9F2B-64237359199C}" type="datetimeFigureOut">
              <a:rPr lang="ru-RU" smtClean="0"/>
              <a:t>11.10.2022</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C8E2F6-48B9-48D9-A2B5-4776F0EC43D7}"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49185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F045FCA2-ECF4-4A45-9F2B-64237359199C}" type="datetimeFigureOut">
              <a:rPr lang="ru-RU" smtClean="0"/>
              <a:t>11.10.2022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1803778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045FCA2-ECF4-4A45-9F2B-64237359199C}" type="datetimeFigureOut">
              <a:rPr lang="ru-RU" smtClean="0"/>
              <a:t>11.10.2022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85481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045FCA2-ECF4-4A45-9F2B-64237359199C}" type="datetimeFigureOut">
              <a:rPr lang="ru-RU" smtClean="0"/>
              <a:t>11.10.2022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2926926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045FCA2-ECF4-4A45-9F2B-64237359199C}" type="datetimeFigureOut">
              <a:rPr lang="ru-RU" smtClean="0"/>
              <a:t>11.10.2022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262141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045FCA2-ECF4-4A45-9F2B-64237359199C}" type="datetimeFigureOut">
              <a:rPr lang="ru-RU" smtClean="0"/>
              <a:t>11.10.2022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1585753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045FCA2-ECF4-4A45-9F2B-64237359199C}" type="datetimeFigureOut">
              <a:rPr lang="ru-RU" smtClean="0"/>
              <a:t>11.10.2022</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1318183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045FCA2-ECF4-4A45-9F2B-64237359199C}" type="datetimeFigureOut">
              <a:rPr lang="ru-RU" smtClean="0"/>
              <a:t>11.10.2022</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138746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F045FCA2-ECF4-4A45-9F2B-64237359199C}" type="datetimeFigureOut">
              <a:rPr lang="ru-RU" smtClean="0"/>
              <a:t>11.10.2022</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354297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5FCA2-ECF4-4A45-9F2B-64237359199C}" type="datetimeFigureOut">
              <a:rPr lang="ru-RU" smtClean="0"/>
              <a:t>11.10.2022</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2000819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045FCA2-ECF4-4A45-9F2B-64237359199C}" type="datetimeFigureOut">
              <a:rPr lang="ru-RU" smtClean="0"/>
              <a:t>11.10.2022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98935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045FCA2-ECF4-4A45-9F2B-64237359199C}" type="datetimeFigureOut">
              <a:rPr lang="ru-RU" smtClean="0"/>
              <a:t>11.10.2022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C8E2F6-48B9-48D9-A2B5-4776F0EC43D7}" type="slidenum">
              <a:rPr lang="ru-RU" smtClean="0"/>
              <a:t>‹#›</a:t>
            </a:fld>
            <a:endParaRPr lang="ru-RU"/>
          </a:p>
        </p:txBody>
      </p:sp>
    </p:spTree>
    <p:extLst>
      <p:ext uri="{BB962C8B-B14F-4D97-AF65-F5344CB8AC3E}">
        <p14:creationId xmlns:p14="http://schemas.microsoft.com/office/powerpoint/2010/main" val="400257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045FCA2-ECF4-4A45-9F2B-64237359199C}" type="datetimeFigureOut">
              <a:rPr lang="ru-RU" smtClean="0"/>
              <a:t>11.10.2022</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4C8E2F6-48B9-48D9-A2B5-4776F0EC43D7}" type="slidenum">
              <a:rPr lang="ru-RU" smtClean="0"/>
              <a:t>‹#›</a:t>
            </a:fld>
            <a:endParaRPr lang="ru-RU"/>
          </a:p>
        </p:txBody>
      </p:sp>
    </p:spTree>
    <p:extLst>
      <p:ext uri="{BB962C8B-B14F-4D97-AF65-F5344CB8AC3E}">
        <p14:creationId xmlns:p14="http://schemas.microsoft.com/office/powerpoint/2010/main" val="199160858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2E862C-152D-93CA-ED36-DA461288EE98}"/>
              </a:ext>
            </a:extLst>
          </p:cNvPr>
          <p:cNvSpPr>
            <a:spLocks noGrp="1"/>
          </p:cNvSpPr>
          <p:nvPr>
            <p:ph type="ctrTitle"/>
          </p:nvPr>
        </p:nvSpPr>
        <p:spPr>
          <a:xfrm>
            <a:off x="363893" y="485194"/>
            <a:ext cx="11597951" cy="1863103"/>
          </a:xfrm>
        </p:spPr>
        <p:txBody>
          <a:bodyPr>
            <a:normAutofit fontScale="90000"/>
          </a:bodyPr>
          <a:lstStyle/>
          <a:p>
            <a:pPr algn="ctr"/>
            <a:r>
              <a:rPr lang="ru-RU" sz="4000" b="1" dirty="0"/>
              <a:t>«Ознакомление дошкольников с ягодами (дикоросами) Ленинградской области»</a:t>
            </a:r>
            <a:br>
              <a:rPr lang="ru-RU" sz="4000" b="1" dirty="0"/>
            </a:br>
            <a:endParaRPr lang="ru-RU" sz="4000" b="1" dirty="0"/>
          </a:p>
        </p:txBody>
      </p:sp>
      <p:sp>
        <p:nvSpPr>
          <p:cNvPr id="3" name="Подзаголовок 2">
            <a:extLst>
              <a:ext uri="{FF2B5EF4-FFF2-40B4-BE49-F238E27FC236}">
                <a16:creationId xmlns:a16="http://schemas.microsoft.com/office/drawing/2014/main" id="{AEA9E158-A044-8674-D5F0-46AE196523F5}"/>
              </a:ext>
            </a:extLst>
          </p:cNvPr>
          <p:cNvSpPr>
            <a:spLocks noGrp="1"/>
          </p:cNvSpPr>
          <p:nvPr>
            <p:ph type="subTitle" idx="1"/>
          </p:nvPr>
        </p:nvSpPr>
        <p:spPr>
          <a:xfrm>
            <a:off x="1800808" y="2505075"/>
            <a:ext cx="4380917" cy="4122675"/>
          </a:xfrm>
        </p:spPr>
        <p:txBody>
          <a:bodyPr>
            <a:normAutofit lnSpcReduction="10000"/>
          </a:bodyPr>
          <a:lstStyle/>
          <a:p>
            <a:endParaRPr lang="ru-RU" sz="6000" b="1" dirty="0">
              <a:solidFill>
                <a:srgbClr val="FF0000"/>
              </a:solidFill>
              <a:latin typeface="XO Thames" panose="02020603050405020304" pitchFamily="18" charset="-52"/>
            </a:endParaRPr>
          </a:p>
          <a:p>
            <a:r>
              <a:rPr lang="ru-RU" sz="6600" b="1" dirty="0">
                <a:solidFill>
                  <a:srgbClr val="FF0000"/>
                </a:solidFill>
                <a:latin typeface="XO Thames" panose="02020603050405020304" pitchFamily="18" charset="-52"/>
              </a:rPr>
              <a:t>КЛЮКВА</a:t>
            </a:r>
          </a:p>
          <a:p>
            <a:endParaRPr lang="ru-RU" b="1" dirty="0">
              <a:solidFill>
                <a:schemeClr val="tx1"/>
              </a:solidFill>
            </a:endParaRPr>
          </a:p>
          <a:p>
            <a:r>
              <a:rPr lang="ru-RU" b="1" dirty="0">
                <a:solidFill>
                  <a:schemeClr val="tx1"/>
                </a:solidFill>
              </a:rPr>
              <a:t>Подготовила воспитатель</a:t>
            </a:r>
          </a:p>
          <a:p>
            <a:r>
              <a:rPr lang="ru-RU" b="1" dirty="0">
                <a:solidFill>
                  <a:schemeClr val="tx1"/>
                </a:solidFill>
              </a:rPr>
              <a:t>ГБДОУ 31 Василеостровского района</a:t>
            </a:r>
          </a:p>
          <a:p>
            <a:r>
              <a:rPr lang="ru-RU" b="1" dirty="0">
                <a:solidFill>
                  <a:schemeClr val="tx1"/>
                </a:solidFill>
              </a:rPr>
              <a:t>Азизова Светлана</a:t>
            </a:r>
          </a:p>
          <a:p>
            <a:r>
              <a:rPr lang="ru-RU" b="1" dirty="0">
                <a:solidFill>
                  <a:schemeClr val="tx1"/>
                </a:solidFill>
              </a:rPr>
              <a:t>Валентиновна</a:t>
            </a:r>
          </a:p>
        </p:txBody>
      </p:sp>
      <p:pic>
        <p:nvPicPr>
          <p:cNvPr id="4" name="Рисунок 3">
            <a:extLst>
              <a:ext uri="{FF2B5EF4-FFF2-40B4-BE49-F238E27FC236}">
                <a16:creationId xmlns:a16="http://schemas.microsoft.com/office/drawing/2014/main" id="{5ED03986-4EA2-9FF1-652C-DEDCBA09CE2B}"/>
              </a:ext>
            </a:extLst>
          </p:cNvPr>
          <p:cNvPicPr>
            <a:picLocks noChangeAspect="1"/>
          </p:cNvPicPr>
          <p:nvPr/>
        </p:nvPicPr>
        <p:blipFill>
          <a:blip r:embed="rId2"/>
          <a:stretch>
            <a:fillRect/>
          </a:stretch>
        </p:blipFill>
        <p:spPr>
          <a:xfrm>
            <a:off x="6550090" y="2251975"/>
            <a:ext cx="5156718" cy="4024509"/>
          </a:xfrm>
          <a:prstGeom prst="rect">
            <a:avLst/>
          </a:prstGeom>
          <a:ln w="57150">
            <a:solidFill>
              <a:schemeClr val="tx1"/>
            </a:solidFill>
          </a:ln>
        </p:spPr>
        <p:style>
          <a:lnRef idx="2">
            <a:schemeClr val="dk1">
              <a:shade val="50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2858239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6EB203-5112-C062-366A-AF7E0F9FCC01}"/>
              </a:ext>
            </a:extLst>
          </p:cNvPr>
          <p:cNvSpPr>
            <a:spLocks noGrp="1"/>
          </p:cNvSpPr>
          <p:nvPr>
            <p:ph type="title"/>
          </p:nvPr>
        </p:nvSpPr>
        <p:spPr>
          <a:xfrm>
            <a:off x="1842407" y="185640"/>
            <a:ext cx="4705351" cy="1052610"/>
          </a:xfrm>
        </p:spPr>
        <p:txBody>
          <a:bodyPr>
            <a:normAutofit fontScale="90000"/>
          </a:bodyPr>
          <a:lstStyle/>
          <a:p>
            <a:br>
              <a:rPr lang="ru-RU" b="1" dirty="0">
                <a:solidFill>
                  <a:srgbClr val="FF0000"/>
                </a:solidFill>
              </a:rPr>
            </a:br>
            <a:r>
              <a:rPr lang="ru-RU" b="1" dirty="0">
                <a:solidFill>
                  <a:srgbClr val="FF0000"/>
                </a:solidFill>
              </a:rPr>
              <a:t>    Стихи </a:t>
            </a:r>
          </a:p>
        </p:txBody>
      </p:sp>
      <p:sp>
        <p:nvSpPr>
          <p:cNvPr id="3" name="Объект 2">
            <a:extLst>
              <a:ext uri="{FF2B5EF4-FFF2-40B4-BE49-F238E27FC236}">
                <a16:creationId xmlns:a16="http://schemas.microsoft.com/office/drawing/2014/main" id="{90FEA8D5-C020-1217-E2A2-69AF27832329}"/>
              </a:ext>
            </a:extLst>
          </p:cNvPr>
          <p:cNvSpPr>
            <a:spLocks noGrp="1"/>
          </p:cNvSpPr>
          <p:nvPr>
            <p:ph idx="1"/>
          </p:nvPr>
        </p:nvSpPr>
        <p:spPr>
          <a:xfrm>
            <a:off x="1842407" y="1342926"/>
            <a:ext cx="5082268" cy="4972440"/>
          </a:xfrm>
        </p:spPr>
        <p:txBody>
          <a:bodyPr>
            <a:normAutofit/>
          </a:bodyPr>
          <a:lstStyle/>
          <a:p>
            <a:pPr marL="0" indent="0">
              <a:buNone/>
            </a:pPr>
            <a:r>
              <a:rPr lang="ru-RU" sz="2600" b="1" dirty="0"/>
              <a:t>Клюква зреет на болотах —</a:t>
            </a:r>
          </a:p>
          <a:p>
            <a:pPr marL="0" indent="0">
              <a:buNone/>
            </a:pPr>
            <a:r>
              <a:rPr lang="ru-RU" sz="2600" b="1" dirty="0"/>
              <a:t>Собирай, кому охота!</a:t>
            </a:r>
          </a:p>
          <a:p>
            <a:pPr marL="0" indent="0">
              <a:buNone/>
            </a:pPr>
            <a:r>
              <a:rPr lang="ru-RU" sz="2600" b="1" dirty="0"/>
              <a:t>Посмотри: всё в красных точках</a:t>
            </a:r>
          </a:p>
          <a:p>
            <a:pPr marL="0" indent="0">
              <a:buNone/>
            </a:pPr>
            <a:r>
              <a:rPr lang="ru-RU" sz="2600" b="1" dirty="0"/>
              <a:t>На болотных  мшистых кочках…</a:t>
            </a:r>
          </a:p>
          <a:p>
            <a:pPr marL="0" indent="0">
              <a:buNone/>
            </a:pPr>
            <a:r>
              <a:rPr lang="ru-RU" sz="2600" b="1" dirty="0"/>
              <a:t>И видны издалека</a:t>
            </a:r>
          </a:p>
          <a:p>
            <a:pPr marL="0" indent="0">
              <a:buNone/>
            </a:pPr>
            <a:r>
              <a:rPr lang="ru-RU" sz="2600" b="1" dirty="0"/>
              <a:t>Ягод красные бока!</a:t>
            </a:r>
          </a:p>
          <a:p>
            <a:endParaRPr lang="ru-RU" sz="2600" dirty="0"/>
          </a:p>
          <a:p>
            <a:pPr marL="0" indent="0" algn="r">
              <a:buNone/>
            </a:pPr>
            <a:r>
              <a:rPr lang="ru-RU" sz="2600" dirty="0" err="1">
                <a:solidFill>
                  <a:srgbClr val="FF0000"/>
                </a:solidFill>
              </a:rPr>
              <a:t>Груданов</a:t>
            </a:r>
            <a:r>
              <a:rPr lang="ru-RU" sz="2600" dirty="0">
                <a:solidFill>
                  <a:srgbClr val="FF0000"/>
                </a:solidFill>
              </a:rPr>
              <a:t> Е.</a:t>
            </a:r>
          </a:p>
          <a:p>
            <a:pPr marL="0" indent="0">
              <a:buNone/>
            </a:pPr>
            <a:endParaRPr lang="ru-RU" sz="6400" dirty="0"/>
          </a:p>
          <a:p>
            <a:endParaRPr lang="ru-RU" sz="6400" dirty="0"/>
          </a:p>
          <a:p>
            <a:pPr marL="0" indent="0">
              <a:buNone/>
            </a:pPr>
            <a:endParaRPr lang="ru-RU" sz="6400" dirty="0"/>
          </a:p>
        </p:txBody>
      </p:sp>
      <p:sp>
        <p:nvSpPr>
          <p:cNvPr id="5" name="TextBox 4">
            <a:extLst>
              <a:ext uri="{FF2B5EF4-FFF2-40B4-BE49-F238E27FC236}">
                <a16:creationId xmlns:a16="http://schemas.microsoft.com/office/drawing/2014/main" id="{32D7BBDA-B02F-ECA4-5245-7E6BB79A89FB}"/>
              </a:ext>
            </a:extLst>
          </p:cNvPr>
          <p:cNvSpPr txBox="1"/>
          <p:nvPr/>
        </p:nvSpPr>
        <p:spPr>
          <a:xfrm>
            <a:off x="7162801" y="934494"/>
            <a:ext cx="4612432" cy="5632311"/>
          </a:xfrm>
          <a:prstGeom prst="rect">
            <a:avLst/>
          </a:prstGeom>
          <a:noFill/>
        </p:spPr>
        <p:txBody>
          <a:bodyPr wrap="square">
            <a:spAutoFit/>
          </a:bodyPr>
          <a:lstStyle/>
          <a:p>
            <a:endParaRPr lang="ru-RU" sz="2400" dirty="0"/>
          </a:p>
          <a:p>
            <a:r>
              <a:rPr lang="ru-RU" sz="2400" b="1" dirty="0"/>
              <a:t>В лесу на болоте</a:t>
            </a:r>
          </a:p>
          <a:p>
            <a:r>
              <a:rPr lang="ru-RU" sz="2400" b="1" dirty="0"/>
              <a:t>Вы клюкву найдёте.</a:t>
            </a:r>
          </a:p>
          <a:p>
            <a:r>
              <a:rPr lang="ru-RU" sz="2400" b="1" dirty="0"/>
              <a:t>В плетёной корзине</a:t>
            </a:r>
          </a:p>
          <a:p>
            <a:r>
              <a:rPr lang="ru-RU" sz="2400" b="1" dirty="0"/>
              <a:t>Домой принесёте.</a:t>
            </a:r>
          </a:p>
          <a:p>
            <a:r>
              <a:rPr lang="ru-RU" sz="2400" b="1" dirty="0"/>
              <a:t>Потом очень тщательно</a:t>
            </a:r>
          </a:p>
          <a:p>
            <a:r>
              <a:rPr lang="ru-RU" sz="2400" b="1" dirty="0"/>
              <a:t>Переберёте,</a:t>
            </a:r>
          </a:p>
          <a:p>
            <a:r>
              <a:rPr lang="ru-RU" sz="2400" b="1" dirty="0"/>
              <a:t>И, сахар добавив,</a:t>
            </a:r>
          </a:p>
          <a:p>
            <a:r>
              <a:rPr lang="ru-RU" sz="2400" b="1" dirty="0"/>
              <a:t>Её перетрёте.</a:t>
            </a:r>
          </a:p>
          <a:p>
            <a:r>
              <a:rPr lang="ru-RU" sz="2400" b="1" dirty="0"/>
              <a:t>Когда вы вкуснятину</a:t>
            </a:r>
          </a:p>
          <a:p>
            <a:r>
              <a:rPr lang="ru-RU" sz="2400" b="1" dirty="0"/>
              <a:t>Эту лизнёте —</a:t>
            </a:r>
          </a:p>
          <a:p>
            <a:r>
              <a:rPr lang="ru-RU" sz="2400" b="1" dirty="0"/>
              <a:t>С любовью подумаете</a:t>
            </a:r>
          </a:p>
          <a:p>
            <a:r>
              <a:rPr lang="ru-RU" sz="2400" b="1" dirty="0"/>
              <a:t>О болоте.</a:t>
            </a:r>
          </a:p>
          <a:p>
            <a:endParaRPr lang="en-US" sz="2400" dirty="0"/>
          </a:p>
          <a:p>
            <a:pPr algn="r"/>
            <a:r>
              <a:rPr lang="ru-RU" sz="2400" dirty="0">
                <a:solidFill>
                  <a:srgbClr val="FF0000"/>
                </a:solidFill>
              </a:rPr>
              <a:t>Симбирская Ю</a:t>
            </a:r>
            <a:r>
              <a:rPr lang="ru-RU" sz="2400" dirty="0"/>
              <a:t>.</a:t>
            </a:r>
          </a:p>
        </p:txBody>
      </p:sp>
    </p:spTree>
    <p:extLst>
      <p:ext uri="{BB962C8B-B14F-4D97-AF65-F5344CB8AC3E}">
        <p14:creationId xmlns:p14="http://schemas.microsoft.com/office/powerpoint/2010/main" val="29081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26078-5863-8273-385D-E4FFD7349B7E}"/>
              </a:ext>
            </a:extLst>
          </p:cNvPr>
          <p:cNvSpPr>
            <a:spLocks noGrp="1"/>
          </p:cNvSpPr>
          <p:nvPr>
            <p:ph type="title"/>
          </p:nvPr>
        </p:nvSpPr>
        <p:spPr>
          <a:xfrm>
            <a:off x="1838325" y="624110"/>
            <a:ext cx="5581651" cy="985615"/>
          </a:xfrm>
        </p:spPr>
        <p:txBody>
          <a:bodyPr/>
          <a:lstStyle/>
          <a:p>
            <a:r>
              <a:rPr lang="ru-RU" b="1" dirty="0">
                <a:solidFill>
                  <a:srgbClr val="FF0000"/>
                </a:solidFill>
              </a:rPr>
              <a:t>Пословицы</a:t>
            </a:r>
          </a:p>
        </p:txBody>
      </p:sp>
      <p:sp>
        <p:nvSpPr>
          <p:cNvPr id="3" name="Объект 2">
            <a:extLst>
              <a:ext uri="{FF2B5EF4-FFF2-40B4-BE49-F238E27FC236}">
                <a16:creationId xmlns:a16="http://schemas.microsoft.com/office/drawing/2014/main" id="{3ED5E566-076E-1C8C-BEE8-B2306A548F3F}"/>
              </a:ext>
            </a:extLst>
          </p:cNvPr>
          <p:cNvSpPr>
            <a:spLocks noGrp="1"/>
          </p:cNvSpPr>
          <p:nvPr>
            <p:ph idx="1"/>
          </p:nvPr>
        </p:nvSpPr>
        <p:spPr>
          <a:xfrm>
            <a:off x="1333501" y="1323975"/>
            <a:ext cx="7905750" cy="4587247"/>
          </a:xfrm>
        </p:spPr>
        <p:txBody>
          <a:bodyPr>
            <a:normAutofit/>
          </a:bodyPr>
          <a:lstStyle/>
          <a:p>
            <a:pPr marL="0" indent="0">
              <a:buNone/>
            </a:pPr>
            <a:endParaRPr lang="ru-RU" dirty="0"/>
          </a:p>
          <a:p>
            <a:r>
              <a:rPr lang="ru-RU" sz="2400" b="1" dirty="0"/>
              <a:t>Нечего клюкву есть, коли морщиться не умеешь</a:t>
            </a:r>
          </a:p>
          <a:p>
            <a:pPr marL="0" indent="0">
              <a:buNone/>
            </a:pPr>
            <a:endParaRPr lang="ru-RU" sz="2400" b="1" dirty="0"/>
          </a:p>
          <a:p>
            <a:r>
              <a:rPr lang="ru-RU" sz="2400" b="1" dirty="0"/>
              <a:t>Красен, как клюква.</a:t>
            </a:r>
          </a:p>
          <a:p>
            <a:pPr marL="0" indent="0">
              <a:buNone/>
            </a:pPr>
            <a:endParaRPr lang="ru-RU" sz="2400" b="1" dirty="0"/>
          </a:p>
          <a:p>
            <a:r>
              <a:rPr lang="ru-RU" sz="2400" b="1" dirty="0"/>
              <a:t>По клюкву ягоду, по клюкву!</a:t>
            </a:r>
          </a:p>
          <a:p>
            <a:pPr marL="0" indent="0">
              <a:buNone/>
            </a:pPr>
            <a:endParaRPr lang="ru-RU" sz="2400" b="1" dirty="0"/>
          </a:p>
          <a:p>
            <a:r>
              <a:rPr lang="ru-RU" sz="2400" b="1" dirty="0"/>
              <a:t>Клюква – лежебока, накопила столько сока!</a:t>
            </a:r>
          </a:p>
        </p:txBody>
      </p:sp>
      <p:pic>
        <p:nvPicPr>
          <p:cNvPr id="4" name="Рисунок 3">
            <a:extLst>
              <a:ext uri="{FF2B5EF4-FFF2-40B4-BE49-F238E27FC236}">
                <a16:creationId xmlns:a16="http://schemas.microsoft.com/office/drawing/2014/main" id="{AF1DB112-A55E-22E4-AD6B-BF236BEBFD78}"/>
              </a:ext>
            </a:extLst>
          </p:cNvPr>
          <p:cNvPicPr>
            <a:picLocks noChangeAspect="1"/>
          </p:cNvPicPr>
          <p:nvPr/>
        </p:nvPicPr>
        <p:blipFill>
          <a:blip r:embed="rId2"/>
          <a:stretch>
            <a:fillRect/>
          </a:stretch>
        </p:blipFill>
        <p:spPr>
          <a:xfrm>
            <a:off x="6356583" y="2128615"/>
            <a:ext cx="5115804" cy="2814860"/>
          </a:xfrm>
          <a:prstGeom prst="rect">
            <a:avLst/>
          </a:prstGeom>
        </p:spPr>
      </p:pic>
    </p:spTree>
    <p:extLst>
      <p:ext uri="{BB962C8B-B14F-4D97-AF65-F5344CB8AC3E}">
        <p14:creationId xmlns:p14="http://schemas.microsoft.com/office/powerpoint/2010/main" val="1842899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F5D01C-EB20-3F6A-7469-5DBF0B279F8A}"/>
              </a:ext>
            </a:extLst>
          </p:cNvPr>
          <p:cNvSpPr>
            <a:spLocks noGrp="1"/>
          </p:cNvSpPr>
          <p:nvPr>
            <p:ph type="title"/>
          </p:nvPr>
        </p:nvSpPr>
        <p:spPr>
          <a:xfrm>
            <a:off x="1638301" y="624110"/>
            <a:ext cx="8591549" cy="747490"/>
          </a:xfrm>
        </p:spPr>
        <p:txBody>
          <a:bodyPr>
            <a:normAutofit fontScale="90000"/>
          </a:bodyPr>
          <a:lstStyle/>
          <a:p>
            <a:r>
              <a:rPr lang="ru-RU" b="1" dirty="0">
                <a:solidFill>
                  <a:srgbClr val="FF0000"/>
                </a:solidFill>
              </a:rPr>
              <a:t>Подвижная игра "Собираем клюкву"</a:t>
            </a:r>
            <a:br>
              <a:rPr lang="ru-RU" b="1" dirty="0">
                <a:solidFill>
                  <a:srgbClr val="FF0000"/>
                </a:solidFill>
              </a:rPr>
            </a:br>
            <a:br>
              <a:rPr lang="ru-RU" b="1" dirty="0">
                <a:solidFill>
                  <a:srgbClr val="FF0000"/>
                </a:solidFill>
              </a:rPr>
            </a:br>
            <a:endParaRPr lang="ru-RU" b="1" dirty="0">
              <a:solidFill>
                <a:srgbClr val="FF0000"/>
              </a:solidFill>
            </a:endParaRPr>
          </a:p>
        </p:txBody>
      </p:sp>
      <p:sp>
        <p:nvSpPr>
          <p:cNvPr id="3" name="Объект 2">
            <a:extLst>
              <a:ext uri="{FF2B5EF4-FFF2-40B4-BE49-F238E27FC236}">
                <a16:creationId xmlns:a16="http://schemas.microsoft.com/office/drawing/2014/main" id="{57C1C0CB-6172-43B1-D8B0-6419EA148695}"/>
              </a:ext>
            </a:extLst>
          </p:cNvPr>
          <p:cNvSpPr>
            <a:spLocks noGrp="1"/>
          </p:cNvSpPr>
          <p:nvPr>
            <p:ph idx="1"/>
          </p:nvPr>
        </p:nvSpPr>
        <p:spPr>
          <a:xfrm>
            <a:off x="1457325" y="1540188"/>
            <a:ext cx="4533900" cy="3870011"/>
          </a:xfrm>
        </p:spPr>
        <p:txBody>
          <a:bodyPr>
            <a:normAutofit fontScale="32500" lnSpcReduction="20000"/>
          </a:bodyPr>
          <a:lstStyle/>
          <a:p>
            <a:pPr marL="0" indent="0">
              <a:buNone/>
            </a:pPr>
            <a:endParaRPr lang="ru-RU" sz="3500" dirty="0"/>
          </a:p>
          <a:p>
            <a:endParaRPr lang="ru-RU" sz="3500" dirty="0"/>
          </a:p>
          <a:p>
            <a:pPr marL="0" indent="0">
              <a:buNone/>
            </a:pPr>
            <a:r>
              <a:rPr lang="ru-RU" sz="6400" b="1" dirty="0"/>
              <a:t>По болоту мы пойдём,</a:t>
            </a:r>
          </a:p>
          <a:p>
            <a:pPr marL="0" indent="0">
              <a:buNone/>
            </a:pPr>
            <a:r>
              <a:rPr lang="ru-RU" sz="6400" b="1" dirty="0"/>
              <a:t>Клюкву красную найдём.</a:t>
            </a:r>
          </a:p>
          <a:p>
            <a:pPr marL="0" indent="0">
              <a:buNone/>
            </a:pPr>
            <a:r>
              <a:rPr lang="ru-RU" sz="6400" b="1" dirty="0"/>
              <a:t>Наклоняться станем,</a:t>
            </a:r>
          </a:p>
          <a:p>
            <a:pPr marL="0" indent="0">
              <a:buNone/>
            </a:pPr>
            <a:r>
              <a:rPr lang="ru-RU" sz="6400" b="1" dirty="0"/>
              <a:t>Ягодку достанем.</a:t>
            </a:r>
          </a:p>
          <a:p>
            <a:pPr marL="0" indent="0">
              <a:buNone/>
            </a:pPr>
            <a:r>
              <a:rPr lang="ru-RU" sz="6400" b="1" dirty="0"/>
              <a:t>Клюкву быстро соберём</a:t>
            </a:r>
          </a:p>
          <a:p>
            <a:pPr marL="0" indent="0">
              <a:buNone/>
            </a:pPr>
            <a:r>
              <a:rPr lang="ru-RU" sz="6400" b="1" dirty="0"/>
              <a:t>И домой её снесём.</a:t>
            </a:r>
          </a:p>
          <a:p>
            <a:pPr marL="0" indent="0">
              <a:buNone/>
            </a:pPr>
            <a:r>
              <a:rPr lang="ru-RU" sz="6400" b="1" dirty="0"/>
              <a:t>Будут, будут пироги,</a:t>
            </a:r>
          </a:p>
          <a:p>
            <a:pPr marL="0" indent="0">
              <a:buNone/>
            </a:pPr>
            <a:r>
              <a:rPr lang="ru-RU" sz="6400" b="1" dirty="0"/>
              <a:t>Кто захочет – приходи!</a:t>
            </a:r>
          </a:p>
          <a:p>
            <a:endParaRPr lang="ru-RU" sz="3500" dirty="0"/>
          </a:p>
          <a:p>
            <a:endParaRPr lang="ru-RU" dirty="0"/>
          </a:p>
        </p:txBody>
      </p:sp>
      <p:pic>
        <p:nvPicPr>
          <p:cNvPr id="4" name="Рисунок 3">
            <a:extLst>
              <a:ext uri="{FF2B5EF4-FFF2-40B4-BE49-F238E27FC236}">
                <a16:creationId xmlns:a16="http://schemas.microsoft.com/office/drawing/2014/main" id="{D77EE865-C546-4ABA-4B5A-5D23EA5FD146}"/>
              </a:ext>
            </a:extLst>
          </p:cNvPr>
          <p:cNvPicPr>
            <a:picLocks noChangeAspect="1"/>
          </p:cNvPicPr>
          <p:nvPr/>
        </p:nvPicPr>
        <p:blipFill>
          <a:blip r:embed="rId2"/>
          <a:stretch>
            <a:fillRect/>
          </a:stretch>
        </p:blipFill>
        <p:spPr>
          <a:xfrm>
            <a:off x="5610225" y="1548579"/>
            <a:ext cx="5781674" cy="4685311"/>
          </a:xfrm>
          <a:prstGeom prst="rect">
            <a:avLst/>
          </a:prstGeom>
        </p:spPr>
      </p:pic>
    </p:spTree>
    <p:extLst>
      <p:ext uri="{BB962C8B-B14F-4D97-AF65-F5344CB8AC3E}">
        <p14:creationId xmlns:p14="http://schemas.microsoft.com/office/powerpoint/2010/main" val="3752759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E332F074-E967-822F-FCCE-9646DFFED358}"/>
              </a:ext>
            </a:extLst>
          </p:cNvPr>
          <p:cNvPicPr>
            <a:picLocks noGrp="1" noChangeAspect="1"/>
          </p:cNvPicPr>
          <p:nvPr>
            <p:ph idx="1"/>
          </p:nvPr>
        </p:nvPicPr>
        <p:blipFill>
          <a:blip r:embed="rId2"/>
          <a:stretch>
            <a:fillRect/>
          </a:stretch>
        </p:blipFill>
        <p:spPr>
          <a:xfrm>
            <a:off x="5772151" y="1262061"/>
            <a:ext cx="5538788" cy="4505325"/>
          </a:xfrm>
          <a:prstGeom prst="rect">
            <a:avLst/>
          </a:prstGeom>
        </p:spPr>
      </p:pic>
      <p:pic>
        <p:nvPicPr>
          <p:cNvPr id="7" name="Рисунок 6">
            <a:extLst>
              <a:ext uri="{FF2B5EF4-FFF2-40B4-BE49-F238E27FC236}">
                <a16:creationId xmlns:a16="http://schemas.microsoft.com/office/drawing/2014/main" id="{2CA8952F-F2DE-F2BA-ACE0-D2047CCC59AB}"/>
              </a:ext>
            </a:extLst>
          </p:cNvPr>
          <p:cNvPicPr>
            <a:picLocks noChangeAspect="1"/>
          </p:cNvPicPr>
          <p:nvPr/>
        </p:nvPicPr>
        <p:blipFill>
          <a:blip r:embed="rId3"/>
          <a:stretch>
            <a:fillRect/>
          </a:stretch>
        </p:blipFill>
        <p:spPr>
          <a:xfrm>
            <a:off x="1119187" y="766762"/>
            <a:ext cx="4249215" cy="5243513"/>
          </a:xfrm>
          <a:prstGeom prst="rect">
            <a:avLst/>
          </a:prstGeom>
        </p:spPr>
      </p:pic>
    </p:spTree>
    <p:extLst>
      <p:ext uri="{BB962C8B-B14F-4D97-AF65-F5344CB8AC3E}">
        <p14:creationId xmlns:p14="http://schemas.microsoft.com/office/powerpoint/2010/main" val="2350767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6F1706-0E20-7143-01B4-185A788FC0EB}"/>
              </a:ext>
            </a:extLst>
          </p:cNvPr>
          <p:cNvSpPr>
            <a:spLocks noGrp="1"/>
          </p:cNvSpPr>
          <p:nvPr>
            <p:ph type="title"/>
          </p:nvPr>
        </p:nvSpPr>
        <p:spPr>
          <a:xfrm>
            <a:off x="1810139" y="624110"/>
            <a:ext cx="6755363" cy="859457"/>
          </a:xfrm>
        </p:spPr>
        <p:txBody>
          <a:bodyPr/>
          <a:lstStyle/>
          <a:p>
            <a:r>
              <a:rPr lang="ru-RU" b="1" dirty="0">
                <a:solidFill>
                  <a:srgbClr val="FF0000"/>
                </a:solidFill>
              </a:rPr>
              <a:t>Как выглядит клюква</a:t>
            </a:r>
          </a:p>
        </p:txBody>
      </p:sp>
      <p:sp>
        <p:nvSpPr>
          <p:cNvPr id="6" name="TextBox 5">
            <a:extLst>
              <a:ext uri="{FF2B5EF4-FFF2-40B4-BE49-F238E27FC236}">
                <a16:creationId xmlns:a16="http://schemas.microsoft.com/office/drawing/2014/main" id="{309EDD29-966E-3033-6764-DC8A6DE5EE25}"/>
              </a:ext>
            </a:extLst>
          </p:cNvPr>
          <p:cNvSpPr txBox="1"/>
          <p:nvPr/>
        </p:nvSpPr>
        <p:spPr>
          <a:xfrm>
            <a:off x="6298163" y="1287627"/>
            <a:ext cx="5710336" cy="5909310"/>
          </a:xfrm>
          <a:prstGeom prst="rect">
            <a:avLst/>
          </a:prstGeom>
          <a:noFill/>
        </p:spPr>
        <p:txBody>
          <a:bodyPr wrap="square">
            <a:spAutoFit/>
          </a:bodyPr>
          <a:lstStyle/>
          <a:p>
            <a:pPr algn="l"/>
            <a:r>
              <a:rPr lang="ru-RU" b="0" i="0" dirty="0">
                <a:solidFill>
                  <a:srgbClr val="333333"/>
                </a:solidFill>
                <a:effectLst/>
                <a:latin typeface="Roboto" panose="02000000000000000000" pitchFamily="2" charset="0"/>
              </a:rPr>
              <a:t>Болотная клюква – ягода, которую прославил в своем произведении известный писатель М. М. Пришвин. Из его рассказа «Кладовая солнца» мы знаем, что собирать эту обитательницу болот не так уж просто, а порой даже опасно для жизни.</a:t>
            </a:r>
          </a:p>
          <a:p>
            <a:pPr algn="l"/>
            <a:endParaRPr lang="ru-RU" b="0" i="0" dirty="0">
              <a:solidFill>
                <a:srgbClr val="333333"/>
              </a:solidFill>
              <a:effectLst/>
              <a:latin typeface="Roboto" panose="02000000000000000000" pitchFamily="2" charset="0"/>
            </a:endParaRPr>
          </a:p>
          <a:p>
            <a:pPr algn="l"/>
            <a:r>
              <a:rPr lang="ru-RU" b="0" i="0" dirty="0">
                <a:solidFill>
                  <a:srgbClr val="333333"/>
                </a:solidFill>
                <a:effectLst/>
                <a:latin typeface="Roboto" panose="02000000000000000000" pitchFamily="2" charset="0"/>
              </a:rPr>
              <a:t>Это многолетний вечнозеленый кустарник семейства Брусничные. Растение низкорослое, раскидистое, побеги нитевидные. </a:t>
            </a:r>
            <a:r>
              <a:rPr lang="ru-RU" dirty="0">
                <a:solidFill>
                  <a:srgbClr val="333333"/>
                </a:solidFill>
                <a:latin typeface="Roboto" panose="02000000000000000000" pitchFamily="2" charset="0"/>
              </a:rPr>
              <a:t>Т</a:t>
            </a:r>
            <a:r>
              <a:rPr lang="ru-RU" b="0" i="0" dirty="0">
                <a:solidFill>
                  <a:srgbClr val="333333"/>
                </a:solidFill>
                <a:effectLst/>
                <a:latin typeface="Roboto" panose="02000000000000000000" pitchFamily="2" charset="0"/>
              </a:rPr>
              <a:t>онкие ветки </a:t>
            </a:r>
            <a:r>
              <a:rPr lang="ru-RU" b="0" i="0" dirty="0" err="1">
                <a:solidFill>
                  <a:srgbClr val="333333"/>
                </a:solidFill>
                <a:effectLst/>
                <a:latin typeface="Roboto" panose="02000000000000000000" pitchFamily="2" charset="0"/>
              </a:rPr>
              <a:t>стелятся</a:t>
            </a:r>
            <a:r>
              <a:rPr lang="ru-RU" b="0" i="0" dirty="0">
                <a:solidFill>
                  <a:srgbClr val="333333"/>
                </a:solidFill>
                <a:effectLst/>
                <a:latin typeface="Roboto" panose="02000000000000000000" pitchFamily="2" charset="0"/>
              </a:rPr>
              <a:t> по земле плотным ковром. Корневая система — стержневая. На тонких боковых отростках живет гриб, который доставляет питательные вещества кустарнику.</a:t>
            </a:r>
          </a:p>
          <a:p>
            <a:pPr algn="l"/>
            <a:r>
              <a:rPr lang="ru-RU" b="1" i="0" dirty="0">
                <a:solidFill>
                  <a:srgbClr val="333333"/>
                </a:solidFill>
                <a:effectLst/>
                <a:latin typeface="Roboto" panose="02000000000000000000" pitchFamily="2" charset="0"/>
              </a:rPr>
              <a:t>Листья</a:t>
            </a:r>
            <a:r>
              <a:rPr lang="ru-RU" b="0" i="0" dirty="0">
                <a:solidFill>
                  <a:srgbClr val="333333"/>
                </a:solidFill>
                <a:effectLst/>
                <a:latin typeface="Roboto" panose="02000000000000000000" pitchFamily="2" charset="0"/>
              </a:rPr>
              <a:t> кустарника мелкие, не более 1,5 см, яйцевидные, края их загнуты книзу. Листовая пластина темно-зеленого цвета, глянцевая, изнанка ее белая. Нижняя сторона листа покрыта воском, который предохраняет его от затопления водой.</a:t>
            </a:r>
          </a:p>
          <a:p>
            <a:br>
              <a:rPr lang="ru-RU" dirty="0"/>
            </a:br>
            <a:endParaRPr lang="ru-RU" dirty="0"/>
          </a:p>
        </p:txBody>
      </p:sp>
      <p:pic>
        <p:nvPicPr>
          <p:cNvPr id="3" name="Рисунок 2">
            <a:extLst>
              <a:ext uri="{FF2B5EF4-FFF2-40B4-BE49-F238E27FC236}">
                <a16:creationId xmlns:a16="http://schemas.microsoft.com/office/drawing/2014/main" id="{BF13C6F7-41C1-5A09-3E86-722715E6EEF0}"/>
              </a:ext>
            </a:extLst>
          </p:cNvPr>
          <p:cNvPicPr>
            <a:picLocks noChangeAspect="1"/>
          </p:cNvPicPr>
          <p:nvPr/>
        </p:nvPicPr>
        <p:blipFill>
          <a:blip r:embed="rId2"/>
          <a:stretch>
            <a:fillRect/>
          </a:stretch>
        </p:blipFill>
        <p:spPr>
          <a:xfrm>
            <a:off x="1000125" y="1759176"/>
            <a:ext cx="5219701" cy="3260500"/>
          </a:xfrm>
          <a:prstGeom prst="rect">
            <a:avLst/>
          </a:prstGeom>
        </p:spPr>
      </p:pic>
      <p:sp>
        <p:nvSpPr>
          <p:cNvPr id="7" name="Объект 6">
            <a:extLst>
              <a:ext uri="{FF2B5EF4-FFF2-40B4-BE49-F238E27FC236}">
                <a16:creationId xmlns:a16="http://schemas.microsoft.com/office/drawing/2014/main" id="{5F5DDF2A-2597-D046-B325-C09D42E4C7CE}"/>
              </a:ext>
            </a:extLst>
          </p:cNvPr>
          <p:cNvSpPr>
            <a:spLocks noGrp="1"/>
          </p:cNvSpPr>
          <p:nvPr>
            <p:ph idx="1"/>
          </p:nvPr>
        </p:nvSpPr>
        <p:spPr>
          <a:xfrm>
            <a:off x="857250" y="1362075"/>
            <a:ext cx="10953749" cy="4871815"/>
          </a:xfrm>
        </p:spPr>
        <p:txBody>
          <a:bodyPr/>
          <a:lstStyle/>
          <a:p>
            <a:pPr marL="0" indent="0">
              <a:buNone/>
            </a:pPr>
            <a:endParaRPr lang="ru-RU" dirty="0"/>
          </a:p>
        </p:txBody>
      </p:sp>
    </p:spTree>
    <p:extLst>
      <p:ext uri="{BB962C8B-B14F-4D97-AF65-F5344CB8AC3E}">
        <p14:creationId xmlns:p14="http://schemas.microsoft.com/office/powerpoint/2010/main" val="358107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FA51FE-2125-0E18-B2AE-8CB3BC3A6B30}"/>
              </a:ext>
            </a:extLst>
          </p:cNvPr>
          <p:cNvSpPr>
            <a:spLocks noGrp="1"/>
          </p:cNvSpPr>
          <p:nvPr>
            <p:ph type="title"/>
          </p:nvPr>
        </p:nvSpPr>
        <p:spPr>
          <a:xfrm>
            <a:off x="2014741" y="466267"/>
            <a:ext cx="8911687" cy="1280890"/>
          </a:xfrm>
        </p:spPr>
        <p:txBody>
          <a:bodyPr/>
          <a:lstStyle/>
          <a:p>
            <a:r>
              <a:rPr lang="ru-RU" b="1" dirty="0">
                <a:solidFill>
                  <a:srgbClr val="FF0000"/>
                </a:solidFill>
              </a:rPr>
              <a:t>Как цветет клюква на болоте</a:t>
            </a:r>
          </a:p>
        </p:txBody>
      </p:sp>
      <p:pic>
        <p:nvPicPr>
          <p:cNvPr id="4" name="Объект 3">
            <a:extLst>
              <a:ext uri="{FF2B5EF4-FFF2-40B4-BE49-F238E27FC236}">
                <a16:creationId xmlns:a16="http://schemas.microsoft.com/office/drawing/2014/main" id="{BFF07BB6-F631-929B-C402-544CE7A07622}"/>
              </a:ext>
            </a:extLst>
          </p:cNvPr>
          <p:cNvPicPr>
            <a:picLocks noGrp="1" noChangeAspect="1"/>
          </p:cNvPicPr>
          <p:nvPr>
            <p:ph idx="1"/>
          </p:nvPr>
        </p:nvPicPr>
        <p:blipFill>
          <a:blip r:embed="rId2"/>
          <a:stretch>
            <a:fillRect/>
          </a:stretch>
        </p:blipFill>
        <p:spPr>
          <a:xfrm>
            <a:off x="1140372" y="1503006"/>
            <a:ext cx="5241377" cy="4135794"/>
          </a:xfrm>
          <a:prstGeom prst="rect">
            <a:avLst/>
          </a:prstGeom>
        </p:spPr>
      </p:pic>
      <p:sp>
        <p:nvSpPr>
          <p:cNvPr id="6" name="TextBox 5">
            <a:extLst>
              <a:ext uri="{FF2B5EF4-FFF2-40B4-BE49-F238E27FC236}">
                <a16:creationId xmlns:a16="http://schemas.microsoft.com/office/drawing/2014/main" id="{A5F0E4A0-BAB4-B14F-21EA-727893ECBD92}"/>
              </a:ext>
            </a:extLst>
          </p:cNvPr>
          <p:cNvSpPr txBox="1"/>
          <p:nvPr/>
        </p:nvSpPr>
        <p:spPr>
          <a:xfrm>
            <a:off x="6559419" y="1296955"/>
            <a:ext cx="5156331" cy="4247317"/>
          </a:xfrm>
          <a:prstGeom prst="rect">
            <a:avLst/>
          </a:prstGeom>
          <a:noFill/>
        </p:spPr>
        <p:txBody>
          <a:bodyPr wrap="square">
            <a:spAutoFit/>
          </a:bodyPr>
          <a:lstStyle/>
          <a:p>
            <a:endParaRPr lang="ru-RU" dirty="0"/>
          </a:p>
          <a:p>
            <a:r>
              <a:rPr lang="ru-RU" dirty="0"/>
              <a:t>Сроки цветения вторая половина мая до начала июня.</a:t>
            </a:r>
          </a:p>
          <a:p>
            <a:r>
              <a:rPr lang="ru-RU" dirty="0"/>
              <a:t>Цветение начинается на концах прошлогодних побегов. Цветы мелкие, поникшие, правильной формы, расположены на длинных цветоножках, собраны в кисти по 4 штуки. Лепестки бледно-розового цвета. Длится период до трех недель.</a:t>
            </a:r>
          </a:p>
          <a:p>
            <a:r>
              <a:rPr lang="ru-RU" dirty="0"/>
              <a:t>Завязь образуется снизу цветка, имеет 4 камеры, в каждой находится много зерен. Вначале развития плоды белые, постепенно приобретают характерный окрас, наливаются соком.</a:t>
            </a:r>
          </a:p>
        </p:txBody>
      </p:sp>
    </p:spTree>
    <p:extLst>
      <p:ext uri="{BB962C8B-B14F-4D97-AF65-F5344CB8AC3E}">
        <p14:creationId xmlns:p14="http://schemas.microsoft.com/office/powerpoint/2010/main" val="3793211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34E569-FC3A-7890-A99C-49DC5B243919}"/>
              </a:ext>
            </a:extLst>
          </p:cNvPr>
          <p:cNvSpPr>
            <a:spLocks noGrp="1"/>
          </p:cNvSpPr>
          <p:nvPr>
            <p:ph type="title"/>
          </p:nvPr>
        </p:nvSpPr>
        <p:spPr>
          <a:xfrm>
            <a:off x="1716833" y="624110"/>
            <a:ext cx="9787779" cy="1280890"/>
          </a:xfrm>
        </p:spPr>
        <p:txBody>
          <a:bodyPr/>
          <a:lstStyle/>
          <a:p>
            <a:r>
              <a:rPr lang="ru-RU" b="1" dirty="0">
                <a:solidFill>
                  <a:srgbClr val="FF0000"/>
                </a:solidFill>
              </a:rPr>
              <a:t>Как растет клюква на болоте</a:t>
            </a:r>
          </a:p>
        </p:txBody>
      </p:sp>
      <p:sp>
        <p:nvSpPr>
          <p:cNvPr id="9" name="Объект 8">
            <a:extLst>
              <a:ext uri="{FF2B5EF4-FFF2-40B4-BE49-F238E27FC236}">
                <a16:creationId xmlns:a16="http://schemas.microsoft.com/office/drawing/2014/main" id="{95B9559B-A068-026E-9EE3-9F124B085172}"/>
              </a:ext>
            </a:extLst>
          </p:cNvPr>
          <p:cNvSpPr>
            <a:spLocks noGrp="1"/>
          </p:cNvSpPr>
          <p:nvPr>
            <p:ph idx="1"/>
          </p:nvPr>
        </p:nvSpPr>
        <p:spPr>
          <a:xfrm>
            <a:off x="1381125" y="1537720"/>
            <a:ext cx="3676650" cy="4156643"/>
          </a:xfrm>
        </p:spPr>
        <p:txBody>
          <a:bodyPr>
            <a:normAutofit/>
          </a:bodyPr>
          <a:lstStyle/>
          <a:p>
            <a:pPr marL="0" indent="0">
              <a:buNone/>
            </a:pPr>
            <a:r>
              <a:rPr lang="ru-RU" sz="2000" dirty="0"/>
              <a:t>На болоте клюкву можно найти на самом светлом, но влажном месте. Побеги кустарников </a:t>
            </a:r>
            <a:r>
              <a:rPr lang="ru-RU" sz="2000" dirty="0" err="1"/>
              <a:t>стелятся</a:t>
            </a:r>
            <a:r>
              <a:rPr lang="ru-RU" sz="2000" dirty="0"/>
              <a:t>, переплетаются и образуют своеобразные полянки. Протяженность одного клюквенного места может быть более 1 км</a:t>
            </a:r>
            <a:r>
              <a:rPr lang="ru-RU" dirty="0"/>
              <a:t>.</a:t>
            </a:r>
          </a:p>
        </p:txBody>
      </p:sp>
      <p:pic>
        <p:nvPicPr>
          <p:cNvPr id="5" name="Рисунок 4">
            <a:extLst>
              <a:ext uri="{FF2B5EF4-FFF2-40B4-BE49-F238E27FC236}">
                <a16:creationId xmlns:a16="http://schemas.microsoft.com/office/drawing/2014/main" id="{8622D429-7A1D-0ECE-6524-9526A98740AF}"/>
              </a:ext>
            </a:extLst>
          </p:cNvPr>
          <p:cNvPicPr>
            <a:picLocks noChangeAspect="1"/>
          </p:cNvPicPr>
          <p:nvPr/>
        </p:nvPicPr>
        <p:blipFill>
          <a:blip r:embed="rId2"/>
          <a:stretch>
            <a:fillRect/>
          </a:stretch>
        </p:blipFill>
        <p:spPr>
          <a:xfrm>
            <a:off x="5393483" y="1537720"/>
            <a:ext cx="6303962" cy="4192135"/>
          </a:xfrm>
          <a:prstGeom prst="rect">
            <a:avLst/>
          </a:prstGeom>
        </p:spPr>
      </p:pic>
    </p:spTree>
    <p:extLst>
      <p:ext uri="{BB962C8B-B14F-4D97-AF65-F5344CB8AC3E}">
        <p14:creationId xmlns:p14="http://schemas.microsoft.com/office/powerpoint/2010/main" val="684166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8EA258-A01F-FE58-3090-8F09F3230A69}"/>
              </a:ext>
            </a:extLst>
          </p:cNvPr>
          <p:cNvSpPr>
            <a:spLocks noGrp="1"/>
          </p:cNvSpPr>
          <p:nvPr>
            <p:ph type="title"/>
          </p:nvPr>
        </p:nvSpPr>
        <p:spPr>
          <a:xfrm>
            <a:off x="1847849" y="547910"/>
            <a:ext cx="7210425" cy="814165"/>
          </a:xfrm>
        </p:spPr>
        <p:txBody>
          <a:bodyPr/>
          <a:lstStyle/>
          <a:p>
            <a:r>
              <a:rPr lang="ru-RU" b="1" dirty="0">
                <a:solidFill>
                  <a:srgbClr val="FF0000"/>
                </a:solidFill>
              </a:rPr>
              <a:t>ягода молодости </a:t>
            </a:r>
          </a:p>
        </p:txBody>
      </p:sp>
      <p:pic>
        <p:nvPicPr>
          <p:cNvPr id="4" name="Объект 3">
            <a:extLst>
              <a:ext uri="{FF2B5EF4-FFF2-40B4-BE49-F238E27FC236}">
                <a16:creationId xmlns:a16="http://schemas.microsoft.com/office/drawing/2014/main" id="{A749FB81-2037-2CD7-B719-8ECE7D8B781D}"/>
              </a:ext>
            </a:extLst>
          </p:cNvPr>
          <p:cNvPicPr>
            <a:picLocks noGrp="1" noChangeAspect="1"/>
          </p:cNvPicPr>
          <p:nvPr>
            <p:ph idx="1"/>
          </p:nvPr>
        </p:nvPicPr>
        <p:blipFill>
          <a:blip r:embed="rId2"/>
          <a:stretch>
            <a:fillRect/>
          </a:stretch>
        </p:blipFill>
        <p:spPr>
          <a:xfrm>
            <a:off x="687388" y="1581150"/>
            <a:ext cx="5139795" cy="4576540"/>
          </a:xfrm>
          <a:prstGeom prst="rect">
            <a:avLst/>
          </a:prstGeom>
        </p:spPr>
      </p:pic>
      <p:pic>
        <p:nvPicPr>
          <p:cNvPr id="5" name="Рисунок 4">
            <a:extLst>
              <a:ext uri="{FF2B5EF4-FFF2-40B4-BE49-F238E27FC236}">
                <a16:creationId xmlns:a16="http://schemas.microsoft.com/office/drawing/2014/main" id="{50F4C642-B6A9-7DE5-8F6F-CDAC47AF3F98}"/>
              </a:ext>
            </a:extLst>
          </p:cNvPr>
          <p:cNvPicPr>
            <a:picLocks noChangeAspect="1"/>
          </p:cNvPicPr>
          <p:nvPr/>
        </p:nvPicPr>
        <p:blipFill>
          <a:blip r:embed="rId3"/>
          <a:stretch>
            <a:fillRect/>
          </a:stretch>
        </p:blipFill>
        <p:spPr>
          <a:xfrm>
            <a:off x="6348529" y="1733550"/>
            <a:ext cx="5156083" cy="4424140"/>
          </a:xfrm>
          <a:prstGeom prst="rect">
            <a:avLst/>
          </a:prstGeom>
        </p:spPr>
      </p:pic>
    </p:spTree>
    <p:extLst>
      <p:ext uri="{BB962C8B-B14F-4D97-AF65-F5344CB8AC3E}">
        <p14:creationId xmlns:p14="http://schemas.microsoft.com/office/powerpoint/2010/main" val="1351463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13398E-3224-6BF0-312B-B93446F622F8}"/>
              </a:ext>
            </a:extLst>
          </p:cNvPr>
          <p:cNvSpPr>
            <a:spLocks noGrp="1"/>
          </p:cNvSpPr>
          <p:nvPr>
            <p:ph type="title"/>
          </p:nvPr>
        </p:nvSpPr>
        <p:spPr>
          <a:xfrm>
            <a:off x="1726164" y="494523"/>
            <a:ext cx="8913261" cy="762778"/>
          </a:xfrm>
        </p:spPr>
        <p:txBody>
          <a:bodyPr>
            <a:normAutofit/>
          </a:bodyPr>
          <a:lstStyle/>
          <a:p>
            <a:r>
              <a:rPr lang="ru-RU" b="1" dirty="0">
                <a:solidFill>
                  <a:srgbClr val="FF0000"/>
                </a:solidFill>
              </a:rPr>
              <a:t>О целебных свойствах ягоды </a:t>
            </a:r>
          </a:p>
        </p:txBody>
      </p:sp>
      <p:sp>
        <p:nvSpPr>
          <p:cNvPr id="3" name="Объект 2">
            <a:extLst>
              <a:ext uri="{FF2B5EF4-FFF2-40B4-BE49-F238E27FC236}">
                <a16:creationId xmlns:a16="http://schemas.microsoft.com/office/drawing/2014/main" id="{E9F291DE-FA1E-63E6-F7B1-7D31975A32CE}"/>
              </a:ext>
            </a:extLst>
          </p:cNvPr>
          <p:cNvSpPr>
            <a:spLocks noGrp="1"/>
          </p:cNvSpPr>
          <p:nvPr>
            <p:ph idx="1"/>
          </p:nvPr>
        </p:nvSpPr>
        <p:spPr>
          <a:xfrm>
            <a:off x="1962151" y="1257300"/>
            <a:ext cx="5429250" cy="4495800"/>
          </a:xfrm>
        </p:spPr>
        <p:txBody>
          <a:bodyPr>
            <a:normAutofit/>
          </a:bodyPr>
          <a:lstStyle/>
          <a:p>
            <a:pPr marL="0" indent="0">
              <a:buNone/>
            </a:pPr>
            <a:r>
              <a:rPr lang="ru-RU" dirty="0"/>
              <a:t>Это просто кладезь витаминов и редчайших микроэлементов. В ее составе, в частности, присутствуют марганец, селен, лютеин и </a:t>
            </a:r>
            <a:r>
              <a:rPr lang="ru-RU" dirty="0" err="1"/>
              <a:t>зеаксантин</a:t>
            </a:r>
            <a:r>
              <a:rPr lang="ru-RU" dirty="0"/>
              <a:t>. Также в ягоде содержится много витаминов К и С. </a:t>
            </a:r>
          </a:p>
          <a:p>
            <a:pPr marL="0" indent="0">
              <a:buNone/>
            </a:pPr>
            <a:r>
              <a:rPr lang="ru-RU" dirty="0"/>
              <a:t>Болотная клюква – верное средство для тех, кто хочет повысить защитные свойства организма. Раньше, когда антибиотики еще не были изобретены, клюкву использовали вместо них. Из ягоды готовят лекарства, заживляющие раны, употребляют ее при цинге и ревматизме, а если повысилась температура, снять жар можно при помощи клюквы. </a:t>
            </a:r>
          </a:p>
        </p:txBody>
      </p:sp>
      <p:pic>
        <p:nvPicPr>
          <p:cNvPr id="4" name="Рисунок 3">
            <a:extLst>
              <a:ext uri="{FF2B5EF4-FFF2-40B4-BE49-F238E27FC236}">
                <a16:creationId xmlns:a16="http://schemas.microsoft.com/office/drawing/2014/main" id="{0851D44A-F565-4A32-F5D7-D0F1AB44D634}"/>
              </a:ext>
            </a:extLst>
          </p:cNvPr>
          <p:cNvPicPr>
            <a:picLocks noChangeAspect="1"/>
          </p:cNvPicPr>
          <p:nvPr/>
        </p:nvPicPr>
        <p:blipFill>
          <a:blip r:embed="rId2"/>
          <a:stretch>
            <a:fillRect/>
          </a:stretch>
        </p:blipFill>
        <p:spPr>
          <a:xfrm>
            <a:off x="7391401" y="2332849"/>
            <a:ext cx="4090439" cy="3534552"/>
          </a:xfrm>
          <a:prstGeom prst="rect">
            <a:avLst/>
          </a:prstGeom>
        </p:spPr>
      </p:pic>
    </p:spTree>
    <p:extLst>
      <p:ext uri="{BB962C8B-B14F-4D97-AF65-F5344CB8AC3E}">
        <p14:creationId xmlns:p14="http://schemas.microsoft.com/office/powerpoint/2010/main" val="1180095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700063A-2F5F-F40A-8BD6-91E46E420FBE}"/>
              </a:ext>
            </a:extLst>
          </p:cNvPr>
          <p:cNvPicPr>
            <a:picLocks noChangeAspect="1"/>
          </p:cNvPicPr>
          <p:nvPr/>
        </p:nvPicPr>
        <p:blipFill>
          <a:blip r:embed="rId2"/>
          <a:stretch>
            <a:fillRect/>
          </a:stretch>
        </p:blipFill>
        <p:spPr>
          <a:xfrm>
            <a:off x="971550" y="497514"/>
            <a:ext cx="10906125" cy="6284286"/>
          </a:xfrm>
          <a:prstGeom prst="rect">
            <a:avLst/>
          </a:prstGeom>
        </p:spPr>
      </p:pic>
    </p:spTree>
    <p:extLst>
      <p:ext uri="{BB962C8B-B14F-4D97-AF65-F5344CB8AC3E}">
        <p14:creationId xmlns:p14="http://schemas.microsoft.com/office/powerpoint/2010/main" val="691023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E99E55D-31DF-AD18-18EE-F1B796C6B8DD}"/>
              </a:ext>
            </a:extLst>
          </p:cNvPr>
          <p:cNvSpPr>
            <a:spLocks noGrp="1"/>
          </p:cNvSpPr>
          <p:nvPr>
            <p:ph idx="1"/>
          </p:nvPr>
        </p:nvSpPr>
        <p:spPr>
          <a:xfrm>
            <a:off x="1600200" y="1352550"/>
            <a:ext cx="4210049" cy="2781300"/>
          </a:xfrm>
        </p:spPr>
        <p:txBody>
          <a:bodyPr>
            <a:normAutofit/>
          </a:bodyPr>
          <a:lstStyle/>
          <a:p>
            <a:pPr marL="0" indent="0">
              <a:buNone/>
            </a:pPr>
            <a:r>
              <a:rPr lang="ru-RU" sz="2000" b="1" dirty="0"/>
              <a:t>В клюкву по праву называют царицей ягод или ягодой жизни. И она действительно может царствовать на нашем столе круглый год, спасая от различных болезней. На Руси клюква издавна считается ягодой молодости. </a:t>
            </a:r>
          </a:p>
          <a:p>
            <a:pPr marL="0" indent="0">
              <a:buNone/>
            </a:pPr>
            <a:endParaRPr lang="ru-RU" dirty="0"/>
          </a:p>
        </p:txBody>
      </p:sp>
      <p:pic>
        <p:nvPicPr>
          <p:cNvPr id="4" name="Рисунок 3">
            <a:extLst>
              <a:ext uri="{FF2B5EF4-FFF2-40B4-BE49-F238E27FC236}">
                <a16:creationId xmlns:a16="http://schemas.microsoft.com/office/drawing/2014/main" id="{892DDA76-E41A-5EB1-6130-75F4BCA5B31B}"/>
              </a:ext>
            </a:extLst>
          </p:cNvPr>
          <p:cNvPicPr>
            <a:picLocks noChangeAspect="1"/>
          </p:cNvPicPr>
          <p:nvPr/>
        </p:nvPicPr>
        <p:blipFill>
          <a:blip r:embed="rId2"/>
          <a:stretch>
            <a:fillRect/>
          </a:stretch>
        </p:blipFill>
        <p:spPr>
          <a:xfrm>
            <a:off x="6096000" y="1085850"/>
            <a:ext cx="4848225" cy="5143500"/>
          </a:xfrm>
          <a:prstGeom prst="rect">
            <a:avLst/>
          </a:prstGeom>
        </p:spPr>
      </p:pic>
      <p:sp>
        <p:nvSpPr>
          <p:cNvPr id="6" name="TextBox 5">
            <a:extLst>
              <a:ext uri="{FF2B5EF4-FFF2-40B4-BE49-F238E27FC236}">
                <a16:creationId xmlns:a16="http://schemas.microsoft.com/office/drawing/2014/main" id="{24FF201C-D427-FC49-A429-8133132D4734}"/>
              </a:ext>
            </a:extLst>
          </p:cNvPr>
          <p:cNvSpPr txBox="1"/>
          <p:nvPr/>
        </p:nvSpPr>
        <p:spPr>
          <a:xfrm>
            <a:off x="1724024" y="4902994"/>
            <a:ext cx="5219701" cy="1231106"/>
          </a:xfrm>
          <a:prstGeom prst="rect">
            <a:avLst/>
          </a:prstGeom>
          <a:noFill/>
        </p:spPr>
        <p:txBody>
          <a:bodyPr wrap="square">
            <a:spAutoFit/>
          </a:bodyPr>
          <a:lstStyle/>
          <a:p>
            <a:r>
              <a:rPr lang="ru-RU" sz="2800" b="1" dirty="0">
                <a:solidFill>
                  <a:srgbClr val="FF0000"/>
                </a:solidFill>
              </a:rPr>
              <a:t> Употребляйте в пищу</a:t>
            </a:r>
          </a:p>
          <a:p>
            <a:r>
              <a:rPr lang="ru-RU" sz="2800" b="1" dirty="0">
                <a:solidFill>
                  <a:srgbClr val="FF0000"/>
                </a:solidFill>
              </a:rPr>
              <a:t> клюкву и будьте здоровы! </a:t>
            </a:r>
          </a:p>
          <a:p>
            <a:endParaRPr lang="ru-RU" dirty="0"/>
          </a:p>
        </p:txBody>
      </p:sp>
    </p:spTree>
    <p:extLst>
      <p:ext uri="{BB962C8B-B14F-4D97-AF65-F5344CB8AC3E}">
        <p14:creationId xmlns:p14="http://schemas.microsoft.com/office/powerpoint/2010/main" val="4138403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445818-19A5-1476-6445-1F91FF0C0BB3}"/>
              </a:ext>
            </a:extLst>
          </p:cNvPr>
          <p:cNvSpPr>
            <a:spLocks noGrp="1"/>
          </p:cNvSpPr>
          <p:nvPr>
            <p:ph type="title"/>
          </p:nvPr>
        </p:nvSpPr>
        <p:spPr>
          <a:xfrm>
            <a:off x="1943101" y="624110"/>
            <a:ext cx="6486524" cy="795115"/>
          </a:xfrm>
        </p:spPr>
        <p:txBody>
          <a:bodyPr/>
          <a:lstStyle/>
          <a:p>
            <a:r>
              <a:rPr lang="ru-RU" b="1" dirty="0">
                <a:solidFill>
                  <a:srgbClr val="FF0000"/>
                </a:solidFill>
              </a:rPr>
              <a:t>  Стихи</a:t>
            </a:r>
          </a:p>
        </p:txBody>
      </p:sp>
      <p:sp>
        <p:nvSpPr>
          <p:cNvPr id="3" name="Объект 2">
            <a:extLst>
              <a:ext uri="{FF2B5EF4-FFF2-40B4-BE49-F238E27FC236}">
                <a16:creationId xmlns:a16="http://schemas.microsoft.com/office/drawing/2014/main" id="{012FDAE9-133A-4BE7-F25B-F2C08AC06706}"/>
              </a:ext>
            </a:extLst>
          </p:cNvPr>
          <p:cNvSpPr>
            <a:spLocks noGrp="1"/>
          </p:cNvSpPr>
          <p:nvPr>
            <p:ph idx="1"/>
          </p:nvPr>
        </p:nvSpPr>
        <p:spPr>
          <a:xfrm>
            <a:off x="1428750" y="1419226"/>
            <a:ext cx="4667250" cy="3314699"/>
          </a:xfrm>
        </p:spPr>
        <p:txBody>
          <a:bodyPr>
            <a:noAutofit/>
          </a:bodyPr>
          <a:lstStyle/>
          <a:p>
            <a:pPr marL="0" indent="0">
              <a:buNone/>
            </a:pPr>
            <a:r>
              <a:rPr lang="ru-RU" sz="2000" b="1" dirty="0"/>
              <a:t>Под морозец на болоте,</a:t>
            </a:r>
          </a:p>
          <a:p>
            <a:pPr marL="0" indent="0">
              <a:buNone/>
            </a:pPr>
            <a:r>
              <a:rPr lang="ru-RU" sz="2000" b="1" dirty="0"/>
              <a:t>Может, вы её найдёте —</a:t>
            </a:r>
          </a:p>
          <a:p>
            <a:pPr marL="0" indent="0">
              <a:buNone/>
            </a:pPr>
            <a:r>
              <a:rPr lang="ru-RU" sz="2000" b="1" dirty="0"/>
              <a:t>Хоть красна, но и кисла,</a:t>
            </a:r>
          </a:p>
          <a:p>
            <a:pPr marL="0" indent="0">
              <a:buNone/>
            </a:pPr>
            <a:r>
              <a:rPr lang="ru-RU" sz="2000" b="1" dirty="0"/>
              <a:t>Многим силу даст она.</a:t>
            </a:r>
          </a:p>
          <a:p>
            <a:pPr marL="0" indent="0">
              <a:buNone/>
            </a:pPr>
            <a:r>
              <a:rPr lang="ru-RU" sz="2000" b="1" dirty="0"/>
              <a:t>Первой — «Ка» у неё буква.</a:t>
            </a:r>
          </a:p>
          <a:p>
            <a:pPr marL="0" indent="0">
              <a:buNone/>
            </a:pPr>
            <a:r>
              <a:rPr lang="ru-RU" sz="2000" b="1" dirty="0"/>
              <a:t>Прячется меж кочек клюква.</a:t>
            </a:r>
          </a:p>
          <a:p>
            <a:endParaRPr lang="ru-RU" sz="2000" b="1" dirty="0"/>
          </a:p>
          <a:p>
            <a:pPr marL="0" indent="0" algn="r">
              <a:buNone/>
            </a:pPr>
            <a:r>
              <a:rPr lang="ru-RU" sz="2000" b="1" dirty="0"/>
              <a:t>Талызин В.</a:t>
            </a:r>
          </a:p>
        </p:txBody>
      </p:sp>
      <p:pic>
        <p:nvPicPr>
          <p:cNvPr id="8" name="Рисунок 7">
            <a:extLst>
              <a:ext uri="{FF2B5EF4-FFF2-40B4-BE49-F238E27FC236}">
                <a16:creationId xmlns:a16="http://schemas.microsoft.com/office/drawing/2014/main" id="{3EB583CF-435A-0BF6-F857-77C0E45BDA24}"/>
              </a:ext>
            </a:extLst>
          </p:cNvPr>
          <p:cNvPicPr>
            <a:picLocks noChangeAspect="1"/>
          </p:cNvPicPr>
          <p:nvPr/>
        </p:nvPicPr>
        <p:blipFill>
          <a:blip r:embed="rId2"/>
          <a:stretch>
            <a:fillRect/>
          </a:stretch>
        </p:blipFill>
        <p:spPr>
          <a:xfrm>
            <a:off x="6276975" y="742950"/>
            <a:ext cx="5105400" cy="4120464"/>
          </a:xfrm>
          <a:prstGeom prst="rect">
            <a:avLst/>
          </a:prstGeom>
        </p:spPr>
      </p:pic>
    </p:spTree>
    <p:extLst>
      <p:ext uri="{BB962C8B-B14F-4D97-AF65-F5344CB8AC3E}">
        <p14:creationId xmlns:p14="http://schemas.microsoft.com/office/powerpoint/2010/main" val="1580446419"/>
      </p:ext>
    </p:extLst>
  </p:cSld>
  <p:clrMapOvr>
    <a:masterClrMapping/>
  </p:clrMapOvr>
</p:sld>
</file>

<file path=ppt/theme/theme1.xml><?xml version="1.0" encoding="utf-8"?>
<a:theme xmlns:a="http://schemas.openxmlformats.org/drawingml/2006/main" name="Легкий дым">
  <a:themeElements>
    <a:clrScheme name="Желтый">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163</TotalTime>
  <Words>598</Words>
  <Application>Microsoft Office PowerPoint</Application>
  <PresentationFormat>Широкоэкранный</PresentationFormat>
  <Paragraphs>82</Paragraphs>
  <Slides>13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Arial</vt:lpstr>
      <vt:lpstr>Century Gothic</vt:lpstr>
      <vt:lpstr>Roboto</vt:lpstr>
      <vt:lpstr>Wingdings 3</vt:lpstr>
      <vt:lpstr>XO Thames</vt:lpstr>
      <vt:lpstr>Легкий дым</vt:lpstr>
      <vt:lpstr>«Ознакомление дошкольников с ягодами (дикоросами) Ленинградской области» </vt:lpstr>
      <vt:lpstr>Как выглядит клюква</vt:lpstr>
      <vt:lpstr>Как цветет клюква на болоте</vt:lpstr>
      <vt:lpstr>Как растет клюква на болоте</vt:lpstr>
      <vt:lpstr>ягода молодости </vt:lpstr>
      <vt:lpstr>О целебных свойствах ягоды </vt:lpstr>
      <vt:lpstr>Презентация PowerPoint</vt:lpstr>
      <vt:lpstr>Презентация PowerPoint</vt:lpstr>
      <vt:lpstr>  Стихи</vt:lpstr>
      <vt:lpstr>     Стихи </vt:lpstr>
      <vt:lpstr>Пословицы</vt:lpstr>
      <vt:lpstr>Подвижная игра "Собираем клюкву"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«Ознакомление дошкольников с ягодами (дикоросами) Ленинградской области»</dc:title>
  <dc:creator>Светлана Азизова</dc:creator>
  <cp:lastModifiedBy>Светлана Азизова</cp:lastModifiedBy>
  <cp:revision>2</cp:revision>
  <dcterms:created xsi:type="dcterms:W3CDTF">2022-10-10T07:52:53Z</dcterms:created>
  <dcterms:modified xsi:type="dcterms:W3CDTF">2022-10-10T21:17:30Z</dcterms:modified>
</cp:coreProperties>
</file>