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71E5-F3CB-4BAC-8E98-A810C9FA025A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98F7-B99D-424A-8356-7FB475716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700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71E5-F3CB-4BAC-8E98-A810C9FA025A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98F7-B99D-424A-8356-7FB475716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08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71E5-F3CB-4BAC-8E98-A810C9FA025A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98F7-B99D-424A-8356-7FB475716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81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71E5-F3CB-4BAC-8E98-A810C9FA025A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98F7-B99D-424A-8356-7FB475716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13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71E5-F3CB-4BAC-8E98-A810C9FA025A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98F7-B99D-424A-8356-7FB475716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28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71E5-F3CB-4BAC-8E98-A810C9FA025A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98F7-B99D-424A-8356-7FB475716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418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71E5-F3CB-4BAC-8E98-A810C9FA025A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98F7-B99D-424A-8356-7FB475716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717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71E5-F3CB-4BAC-8E98-A810C9FA025A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98F7-B99D-424A-8356-7FB475716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71E5-F3CB-4BAC-8E98-A810C9FA025A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98F7-B99D-424A-8356-7FB475716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35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71E5-F3CB-4BAC-8E98-A810C9FA025A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98F7-B99D-424A-8356-7FB475716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21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71E5-F3CB-4BAC-8E98-A810C9FA025A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98F7-B99D-424A-8356-7FB475716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40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571E5-F3CB-4BAC-8E98-A810C9FA025A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498F7-B99D-424A-8356-7FB475716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22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Доходный дом А.А.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Еремеевой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Большом проспекте.</a:t>
            </a:r>
            <a:b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err="1">
                <a:solidFill>
                  <a:schemeClr val="tx2"/>
                </a:solidFill>
                <a:latin typeface="Times New Roman"/>
                <a:cs typeface="Times New Roman"/>
              </a:rPr>
              <a:t>Егорихина</a:t>
            </a:r>
            <a:r>
              <a:rPr lang="ru-RU" sz="1800" b="1" dirty="0">
                <a:solidFill>
                  <a:schemeClr val="tx2"/>
                </a:solidFill>
                <a:latin typeface="Times New Roman"/>
                <a:cs typeface="Times New Roman"/>
              </a:rPr>
              <a:t> Стелла Владимировна </a:t>
            </a:r>
            <a:br>
              <a:rPr lang="ru-RU" sz="1800" b="1" dirty="0">
                <a:solidFill>
                  <a:schemeClr val="tx2"/>
                </a:solidFill>
                <a:latin typeface="Times New Roman"/>
                <a:cs typeface="Times New Roman"/>
              </a:rPr>
            </a:br>
            <a:r>
              <a:rPr lang="ru-RU" sz="1800" b="1" dirty="0">
                <a:solidFill>
                  <a:schemeClr val="tx2"/>
                </a:solidFill>
                <a:latin typeface="Times New Roman"/>
                <a:cs typeface="Times New Roman"/>
              </a:rPr>
              <a:t>воспитатель ГБОУ СОШ №12 с углублённым изучением английского языка </a:t>
            </a:r>
            <a:r>
              <a:rPr lang="ru-RU" sz="18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Василеостровского </a:t>
            </a:r>
            <a:r>
              <a:rPr lang="ru-RU" sz="1800" b="1" dirty="0">
                <a:solidFill>
                  <a:schemeClr val="tx2"/>
                </a:solidFill>
                <a:latin typeface="Times New Roman"/>
                <a:cs typeface="Times New Roman"/>
              </a:rPr>
              <a:t>района Санкт -  Петербурга.</a:t>
            </a:r>
            <a:r>
              <a:rPr lang="ru-RU" sz="1800" b="1" dirty="0">
                <a:solidFill>
                  <a:schemeClr val="tx2"/>
                </a:solidFill>
                <a:ea typeface="Calibri"/>
                <a:cs typeface="Times New Roman"/>
              </a:rPr>
              <a:t/>
            </a:r>
            <a:br>
              <a:rPr lang="ru-RU" sz="1800" b="1" dirty="0">
                <a:solidFill>
                  <a:schemeClr val="tx2"/>
                </a:solidFill>
                <a:ea typeface="Calibri"/>
                <a:cs typeface="Times New Roman"/>
              </a:rPr>
            </a:b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724" y="1600200"/>
            <a:ext cx="5284551" cy="4525963"/>
          </a:xfrm>
        </p:spPr>
      </p:pic>
    </p:spTree>
    <p:extLst>
      <p:ext uri="{BB962C8B-B14F-4D97-AF65-F5344CB8AC3E}">
        <p14:creationId xmlns:p14="http://schemas.microsoft.com/office/powerpoint/2010/main" val="3116669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/>
              <a:t>На сегодняшний день, бывший доходный дом </a:t>
            </a:r>
            <a:r>
              <a:rPr lang="ru-RU" sz="2000" dirty="0" err="1"/>
              <a:t>Еремеевой</a:t>
            </a:r>
            <a:r>
              <a:rPr lang="ru-RU" sz="2000" dirty="0"/>
              <a:t> является жилым зданием, внесенным в списки культурного наследия.</a:t>
            </a:r>
            <a:br>
              <a:rPr lang="ru-RU" sz="2000" dirty="0"/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2856"/>
            <a:ext cx="4038600" cy="3600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32856"/>
            <a:ext cx="3744416" cy="3600400"/>
          </a:xfrm>
        </p:spPr>
      </p:pic>
    </p:spTree>
    <p:extLst>
      <p:ext uri="{BB962C8B-B14F-4D97-AF65-F5344CB8AC3E}">
        <p14:creationId xmlns:p14="http://schemas.microsoft.com/office/powerpoint/2010/main" val="2055977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2"/>
                </a:solidFill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домов, расположенных в конце Большого проспекта Васильевского острова выделяется большой краснокирпичный дом в неоготическом стиле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пр., 82). Это - бывший доходный дом А. 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Еремеевой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6624736" cy="4392488"/>
          </a:xfrm>
        </p:spPr>
      </p:pic>
    </p:spTree>
    <p:extLst>
      <p:ext uri="{BB962C8B-B14F-4D97-AF65-F5344CB8AC3E}">
        <p14:creationId xmlns:p14="http://schemas.microsoft.com/office/powerpoint/2010/main" val="2926514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доходного дома архитектор Михаил Еремеев построил в 1902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своей жены А.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Еремеевой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92896"/>
            <a:ext cx="3312368" cy="374441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92896"/>
            <a:ext cx="3312368" cy="3744416"/>
          </a:xfrm>
        </p:spPr>
      </p:pic>
    </p:spTree>
    <p:extLst>
      <p:ext uri="{BB962C8B-B14F-4D97-AF65-F5344CB8AC3E}">
        <p14:creationId xmlns:p14="http://schemas.microsoft.com/office/powerpoint/2010/main" val="3579834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Архитектор Михаил Еремеев был весьма известным мастером в Санкт-Петербурге. В общей сложности он создал более 10 проектов доходных домов в разном архитектурном стиле.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3456384" cy="417646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00200"/>
            <a:ext cx="3531452" cy="4525963"/>
          </a:xfrm>
        </p:spPr>
      </p:pic>
    </p:spTree>
    <p:extLst>
      <p:ext uri="{BB962C8B-B14F-4D97-AF65-F5344CB8AC3E}">
        <p14:creationId xmlns:p14="http://schemas.microsoft.com/office/powerpoint/2010/main" val="2285012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/>
              <a:t>	</a:t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1905-м году дом поменял владельца. Им стал почетный гражданин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Лушев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позднее его сын инженер-кораблестроитель Н. Я.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Лушев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эффектным деталями дома являются два эркера сложной формы.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76872"/>
            <a:ext cx="3240360" cy="316835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2"/>
            <a:ext cx="3312368" cy="3168351"/>
          </a:xfrm>
        </p:spPr>
      </p:pic>
    </p:spTree>
    <p:extLst>
      <p:ext uri="{BB962C8B-B14F-4D97-AF65-F5344CB8AC3E}">
        <p14:creationId xmlns:p14="http://schemas.microsoft.com/office/powerpoint/2010/main" val="1794846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них, увенчанный конусообразным шатром, украшает угол дома.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3312368" cy="38164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16832"/>
            <a:ext cx="3240360" cy="3888432"/>
          </a:xfrm>
        </p:spPr>
      </p:pic>
    </p:spTree>
    <p:extLst>
      <p:ext uri="{BB962C8B-B14F-4D97-AF65-F5344CB8AC3E}">
        <p14:creationId xmlns:p14="http://schemas.microsoft.com/office/powerpoint/2010/main" val="30221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другой находится в центре фасада.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3312368" cy="36724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16832"/>
            <a:ext cx="3384376" cy="3600399"/>
          </a:xfrm>
        </p:spPr>
      </p:pic>
    </p:spTree>
    <p:extLst>
      <p:ext uri="{BB962C8B-B14F-4D97-AF65-F5344CB8AC3E}">
        <p14:creationId xmlns:p14="http://schemas.microsoft.com/office/powerpoint/2010/main" val="303412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 г - образной формы, есть подворотня.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3240360" cy="352839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2816"/>
            <a:ext cx="3096344" cy="3528392"/>
          </a:xfrm>
        </p:spPr>
      </p:pic>
    </p:spTree>
    <p:extLst>
      <p:ext uri="{BB962C8B-B14F-4D97-AF65-F5344CB8AC3E}">
        <p14:creationId xmlns:p14="http://schemas.microsoft.com/office/powerpoint/2010/main" val="1356759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Заглянем во двор.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дворе находится хозяйственная постройка и уютный дворик.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840"/>
            <a:ext cx="4038600" cy="410445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8840"/>
            <a:ext cx="4038600" cy="4104456"/>
          </a:xfrm>
        </p:spPr>
      </p:pic>
    </p:spTree>
    <p:extLst>
      <p:ext uri="{BB962C8B-B14F-4D97-AF65-F5344CB8AC3E}">
        <p14:creationId xmlns:p14="http://schemas.microsoft.com/office/powerpoint/2010/main" val="23409767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88</TotalTime>
  <Words>57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 Доходный дом А.А. Еремеевой на Большом проспекте. Егорихина Стелла Владимировна  воспитатель ГБОУ СОШ №12 с углублённым изучением английского языка Василеостровского района Санкт -  Петербурга. </vt:lpstr>
      <vt:lpstr> Среди домов, расположенных в конце Большого проспекта Васильевского острова выделяется большой краснокирпичный дом в неоготическом стиле  (Большой пр., 82). Это - бывший доходный дом А. А, Еремеевой:</vt:lpstr>
      <vt:lpstr>     Здание доходного дома архитектор Михаил Еремеев построил в 1902 году  для своей жены А. Еремеевой.   </vt:lpstr>
      <vt:lpstr>Архитектор Михаил Еремеев был весьма известным мастером в Санкт-Петербурге. В общей сложности он создал более 10 проектов доходных домов в разном архитектурном стиле. </vt:lpstr>
      <vt:lpstr>      В 1905-м году дом поменял владельца. Им стал почетный гражданин  Я. В. Лушев, а позднее его сын инженер-кораблестроитель Н. Я. Лушев. Наиболее эффектным деталями дома являются два эркера сложной формы. </vt:lpstr>
      <vt:lpstr>Один из них, увенчанный конусообразным шатром, украшает угол дома.</vt:lpstr>
      <vt:lpstr>А другой находится в центре фасада.</vt:lpstr>
      <vt:lpstr>Дом г - образной формы, есть подворотня.</vt:lpstr>
      <vt:lpstr>Заглянем во двор. Во дворе находится хозяйственная постройка и уютный дворик.</vt:lpstr>
      <vt:lpstr> На сегодняшний день, бывший доходный дом Еремеевой является жилым зданием, внесенным в списки культурного наследия. </vt:lpstr>
    </vt:vector>
  </TitlesOfParts>
  <Company>OEM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Доходный дом А.А. Еремеевой на Большом проспекте.</dc:title>
  <dc:creator>PC</dc:creator>
  <cp:lastModifiedBy>79215707803</cp:lastModifiedBy>
  <cp:revision>18</cp:revision>
  <dcterms:created xsi:type="dcterms:W3CDTF">2022-10-17T12:59:57Z</dcterms:created>
  <dcterms:modified xsi:type="dcterms:W3CDTF">2022-10-24T09:24:21Z</dcterms:modified>
</cp:coreProperties>
</file>