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57" r:id="rId4"/>
    <p:sldId id="258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3075-7C71-4EA1-9B89-1FA195AC806C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B447F-6E5E-4A0D-981F-3779C38328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детский сад  № 35 Василеостровского района Санкт-Петербурга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329642" cy="3951288"/>
          </a:xfrm>
        </p:spPr>
        <p:txBody>
          <a:bodyPr/>
          <a:lstStyle/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Маршрут выходного дня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Набережная Лейтенанта Шмидта</a:t>
            </a:r>
            <a:endParaRPr lang="ru-RU" sz="40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86116" y="2174875"/>
            <a:ext cx="5400685" cy="3951288"/>
          </a:xfrm>
        </p:spPr>
        <p:txBody>
          <a:bodyPr/>
          <a:lstStyle/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Автор: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Салакая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Шазина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Нодариевна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Центральную часть панорамы набережной Лейтенанта Шмидта занимает пятиглавая церковь Успения  Пресвятой Богородицы, возведенная по проекту инженера В.А.Косякова  в конце XIX века. Раньше на этом месте располагалось подворье Киево-Печерской лавры. Это место на берегу Невы исторически всегда принадлежало монастырским подворьям. С 1721 по 1766 годы здесь находилось подворье Троице-Сергиева монастыря , Псковского Архиерейского Дома - с 1766 по 1875 годы и Киево-Печерской лавры  - с 1875 по 1933 годы.</a:t>
            </a:r>
          </a:p>
        </p:txBody>
      </p:sp>
      <p:pic>
        <p:nvPicPr>
          <p:cNvPr id="9218" name="Picture 2" descr="C:\Users\admin\Desktop\петербурговедение\1024px-Church_of_the_Dormition_SPB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2143116"/>
            <a:ext cx="6858048" cy="4545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1800" dirty="0"/>
            </a:br>
            <a:br>
              <a:rPr lang="ru-RU" sz="1800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Архитектурный ансамбль набережной завершает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двенадцатиколонный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дорический портик Горного института, украшенный скульптурами, выполненными С. Пименовым и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В.Демут-Малиновским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42" name="Picture 2" descr="C:\Users\admin\Desktop\петербурговедение\6a0f052d-0e78-4cda-ad34-23e000304e4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2071677"/>
            <a:ext cx="6715172" cy="4476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Фасад Горного института, спроектированного архитектором А.Н.Воронихиным, напоминает античный храм. Это впечатление усиливается благодаря тому, что при оформлении здания были использованы мотивы древнегреческой мифологии. Скульптуры, украшающие здание, называются «Похищение Прозерпины» и «Геркулес, удушающий Антея». Они аллегорически указывают на назначение здания: использование подземных богатств для укрепления экономической и военной мощи государства.</a:t>
            </a:r>
          </a:p>
        </p:txBody>
      </p:sp>
      <p:pic>
        <p:nvPicPr>
          <p:cNvPr id="4" name="Picture 3" descr="C:\Users\admin\Desktop\петербурговедение\R_LRXm8DdEO1w2o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2214554"/>
            <a:ext cx="2939349" cy="4429156"/>
          </a:xfrm>
          <a:prstGeom prst="rect">
            <a:avLst/>
          </a:prstGeom>
          <a:noFill/>
        </p:spPr>
      </p:pic>
      <p:pic>
        <p:nvPicPr>
          <p:cNvPr id="5" name="Picture 4" descr="C:\Users\admin\Desktop\петербурговедение\3101515_9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2250273"/>
            <a:ext cx="2881333" cy="4321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петербурговедение\shmidt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214422"/>
            <a:ext cx="8330272" cy="468186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Набережная Лейтенанта Шмидта</a:t>
            </a:r>
          </a:p>
        </p:txBody>
      </p:sp>
      <p:pic>
        <p:nvPicPr>
          <p:cNvPr id="2050" name="Picture 2" descr="C:\Users\admin\Desktop\петербурговедение\Наб__Лейтенанта_Шмидта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2887" y="1500174"/>
            <a:ext cx="5619789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Пролегает от Благовещенского моста до 22-23 линии ВО</a:t>
            </a:r>
          </a:p>
        </p:txBody>
      </p:sp>
      <p:pic>
        <p:nvPicPr>
          <p:cNvPr id="3074" name="Picture 2" descr="C:\Users\admin\Desktop\петербурговедение\1024px-Blagoveschensky_Bridge_SP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613" y="2714621"/>
            <a:ext cx="4061187" cy="2284418"/>
          </a:xfrm>
          <a:prstGeom prst="rect">
            <a:avLst/>
          </a:prstGeom>
          <a:noFill/>
        </p:spPr>
      </p:pic>
      <p:pic>
        <p:nvPicPr>
          <p:cNvPr id="3075" name="Picture 3" descr="C:\Users\admin\Desktop\петербурговедение\800px-Dom_frolov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Благове́щенский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мост (ранее также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Никола́евский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мост и мост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Лейтена́нта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Шми́дта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 — разводной мост через Неву в Санкт-Петербурге. Соединяет между собой Васильевский и 2-й Адмиралтейский острова. Первый постоянный мост через Неву. Ограждение, фонари и павильоны моста являются объектом культурного наследия.</a:t>
            </a:r>
            <a:br>
              <a:rPr lang="ru-RU" sz="1800" dirty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admin\Desktop\петербурговедение\s1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428736"/>
            <a:ext cx="4625095" cy="3071834"/>
          </a:xfrm>
          <a:prstGeom prst="rect">
            <a:avLst/>
          </a:prstGeom>
          <a:noFill/>
        </p:spPr>
      </p:pic>
      <p:pic>
        <p:nvPicPr>
          <p:cNvPr id="11267" name="Picture 3" descr="C:\Users\admin\Desktop\петербурговедение\1024px-Spb_06-2017_img01_Spit_of_Vasilievsky_Islan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1643050"/>
            <a:ext cx="3912858" cy="2609846"/>
          </a:xfrm>
          <a:prstGeom prst="rect">
            <a:avLst/>
          </a:prstGeom>
          <a:noFill/>
        </p:spPr>
      </p:pic>
      <p:pic>
        <p:nvPicPr>
          <p:cNvPr id="8" name="Рисунок 7" descr="C:\Users\admin\Desktop\петербурговедение\Stp_winter_palace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4786322"/>
            <a:ext cx="607855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Первые сооружения на этой набережной возникли в начале XVIII века.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Долгое время Университетская набережная и набережная Лейтенанта Шмидта именовались набережной Большой Невы и имели единую нумерацию домов. Лишь в 1887 году отрезок от 7 до 23 линии Васильевского острова получил статус самостоятельной набережной, которая была названа Николаевской в честь моста, у которого она начиналась. </a:t>
            </a:r>
            <a:br>
              <a:rPr lang="ru-RU" sz="1600" dirty="0"/>
            </a:br>
            <a:br>
              <a:rPr lang="ru-RU" sz="1600" dirty="0"/>
            </a:br>
            <a:r>
              <a:rPr lang="ru-RU" sz="1600" dirty="0"/>
              <a:t>.</a:t>
            </a:r>
          </a:p>
        </p:txBody>
      </p:sp>
      <p:pic>
        <p:nvPicPr>
          <p:cNvPr id="5124" name="Picture 4" descr="C:\Users\admin\Desktop\петербурговедение\suhogruznyy-teplohod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3929066"/>
            <a:ext cx="4288184" cy="2412104"/>
          </a:xfrm>
          <a:prstGeom prst="rect">
            <a:avLst/>
          </a:prstGeom>
          <a:noFill/>
        </p:spPr>
      </p:pic>
      <p:pic>
        <p:nvPicPr>
          <p:cNvPr id="10" name="Picture 3" descr="C:\Users\admin\Desktop\петербурговедение\1024px-Universitetskaya_Embankment_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785926"/>
            <a:ext cx="4357718" cy="2453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000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Около 30 лет набережная и мост носили имя российского императора Николая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а в 1918 году они были переименованы в память одного из руководителей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Севастопольского восстания  1905 года П.П.Шмидта.</a:t>
            </a:r>
            <a:br>
              <a:rPr lang="en-US" sz="2000" dirty="0"/>
            </a:br>
            <a:endParaRPr lang="ru-RU" dirty="0"/>
          </a:p>
        </p:txBody>
      </p:sp>
      <p:pic>
        <p:nvPicPr>
          <p:cNvPr id="6146" name="Picture 2" descr="C:\Users\admin\Desktop\петербурговедение\800px-Franz_Krüger_-_Portrait_of_Emperor_Nicholas_I_-_WGA122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428736"/>
            <a:ext cx="3409388" cy="4525963"/>
          </a:xfrm>
          <a:prstGeom prst="rect">
            <a:avLst/>
          </a:prstGeom>
          <a:noFill/>
        </p:spPr>
      </p:pic>
      <p:pic>
        <p:nvPicPr>
          <p:cNvPr id="6147" name="Picture 3" descr="C:\Users\admin\Desktop\петербурговедение\Pyotr_Petrovich_Schmid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1363208"/>
            <a:ext cx="3036887" cy="4680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9086856" cy="114300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Особенностью набережной Лейтенанта Шмидта является так называемая «ступенчатая застройка», которая повторяет вогнутую линию невского берега</a:t>
            </a:r>
          </a:p>
        </p:txBody>
      </p:sp>
      <p:pic>
        <p:nvPicPr>
          <p:cNvPr id="7170" name="Picture 2" descr="C:\Users\admin\Desktop\петербурговедение\vo-10102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678" y="1857364"/>
            <a:ext cx="8058369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первой четверти XVIII века был возведен дом № 17, перестроенный для Морского корпуса в 1796—1798 годах по проекту архитектора П. Волкова. Сегодня в этом здании находится Морской Корпус Петра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Великого.Перед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зданием училища стоит памятник мореплавателю и адмиралу И.Ф.Крузенштерну, совершившему первое кругосветное путешествие на русском судне. </a:t>
            </a:r>
            <a:br>
              <a:rPr lang="ru-RU" sz="18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1800" dirty="0"/>
              <a:t> </a:t>
            </a:r>
          </a:p>
        </p:txBody>
      </p:sp>
      <p:pic>
        <p:nvPicPr>
          <p:cNvPr id="8194" name="Picture 2" descr="C:\Users\admin\Desktop\петербурговедение\800px-Kruzenshtern_I_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714488"/>
            <a:ext cx="2402848" cy="3195787"/>
          </a:xfrm>
          <a:prstGeom prst="rect">
            <a:avLst/>
          </a:prstGeom>
          <a:noFill/>
        </p:spPr>
      </p:pic>
      <p:pic>
        <p:nvPicPr>
          <p:cNvPr id="8195" name="Picture 3" descr="C:\Users\admin\Desktop\петербурговедение\800px-Russian_Sloop-of-War_Nev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1928802"/>
            <a:ext cx="3290047" cy="2245457"/>
          </a:xfrm>
          <a:prstGeom prst="rect">
            <a:avLst/>
          </a:prstGeom>
          <a:noFill/>
        </p:spPr>
      </p:pic>
      <p:pic>
        <p:nvPicPr>
          <p:cNvPr id="8196" name="Picture 4" descr="C:\Users\admin\Desktop\петербурговедение\2747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3143248"/>
            <a:ext cx="259617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113</TotalTime>
  <Words>444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Государственное бюджетное дошкольное образовательное учреждение  детский сад  № 35 Василеостровского района Санкт-Петербурга </vt:lpstr>
      <vt:lpstr>Презентация PowerPoint</vt:lpstr>
      <vt:lpstr>Набережная Лейтенанта Шмидта</vt:lpstr>
      <vt:lpstr>Пролегает от Благовещенского моста до 22-23 линии ВО</vt:lpstr>
      <vt:lpstr>Благове́щенский мост (ранее также Никола́евский мост и мост Лейтена́нта Шми́дта) — разводной мост через Неву в Санкт-Петербурге. Соединяет между собой Васильевский и 2-й Адмиралтейский острова. Первый постоянный мост через Неву. Ограждение, фонари и павильоны моста являются объектом культурного наследия. </vt:lpstr>
      <vt:lpstr>    Первые сооружения на этой набережной возникли в начале XVIII века.  Долгое время Университетская набережная и набережная Лейтенанта Шмидта именовались набережной Большой Невы и имели единую нумерацию домов. Лишь в 1887 году отрезок от 7 до 23 линии Васильевского острова получил статус самостоятельной набережной, которая была названа Николаевской в честь моста, у которого она начиналась.   .</vt:lpstr>
      <vt:lpstr> Около 30 лет набережная и мост носили имя российского императора Николая I , а в 1918 году они были переименованы в память одного из руководителей  Севастопольского восстания  1905 года П.П.Шмидта. </vt:lpstr>
      <vt:lpstr>Особенностью набережной Лейтенанта Шмидта является так называемая «ступенчатая застройка», которая повторяет вогнутую линию невского берега</vt:lpstr>
      <vt:lpstr>     В первой четверти XVIII века был возведен дом № 17, перестроенный для Морского корпуса в 1796—1798 годах по проекту архитектора П. Волкова. Сегодня в этом здании находится Морской Корпус Петра Великого.Перед зданием училища стоит памятник мореплавателю и адмиралу И.Ф.Крузенштерну, совершившему первое кругосветное путешествие на русском судне.     </vt:lpstr>
      <vt:lpstr>   Центральную часть панорамы набережной Лейтенанта Шмидта занимает пятиглавая церковь Успения  Пресвятой Богородицы, возведенная по проекту инженера В.А.Косякова  в конце XIX века. Раньше на этом месте располагалось подворье Киево-Печерской лавры. Это место на берегу Невы исторически всегда принадлежало монастырским подворьям. С 1721 по 1766 годы здесь находилось подворье Троице-Сергиева монастыря , Псковского Архиерейского Дома - с 1766 по 1875 годы и Киево-Печерской лавры  - с 1875 по 1933 годы.</vt:lpstr>
      <vt:lpstr>  Архитектурный ансамбль набережной завершает двенадцатиколонный дорический портик Горного института, украшенный скульптурами, выполненными С. Пименовым и  В.Демут-Малиновским. </vt:lpstr>
      <vt:lpstr>Фасад Горного института, спроектированного архитектором А.Н.Воронихиным, напоминает античный храм. Это впечатление усиливается благодаря тому, что при оформлении здания были использованы мотивы древнегреческой мифологии. Скульптуры, украшающие здание, называются «Похищение Прозерпины» и «Геркулес, удушающий Антея». Они аллегорически указывают на назначение здания: использование подземных богатств для укрепления экономической и военной мощи государства.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Набережная Лейтенанта Шмидта</dc:title>
  <dc:creator>admin</dc:creator>
  <cp:lastModifiedBy>ekl</cp:lastModifiedBy>
  <cp:revision>20</cp:revision>
  <dcterms:created xsi:type="dcterms:W3CDTF">2019-11-22T16:52:23Z</dcterms:created>
  <dcterms:modified xsi:type="dcterms:W3CDTF">2019-12-06T22:02:09Z</dcterms:modified>
</cp:coreProperties>
</file>