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Nuni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86ebe0f5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86ebe0f5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86ebe0f5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86ebe0f5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86ebe0f5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86ebe0f5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86ebe0f5d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86ebe0f5d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86ebe0f5d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86ebe0f5d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86ebe0f5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86ebe0f5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86ebe0f5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86ebe0f5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6ebe0f5d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6ebe0f5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86ebe0f5d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86ebe0f5d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86ebe0f5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86ebe0f5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86ebe0f5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86ebe0f5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86ebe0f5d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86ebe0f5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86ebe0f5d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86ebe0f5d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7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41075" y="833700"/>
            <a:ext cx="7550700" cy="27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на тему: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</a:t>
            </a:r>
            <a:r>
              <a:rPr lang="ru" sz="4000">
                <a:latin typeface="Times New Roman"/>
                <a:ea typeface="Times New Roman"/>
                <a:cs typeface="Times New Roman"/>
                <a:sym typeface="Times New Roman"/>
              </a:rPr>
              <a:t>Развитие любознательности в детском саду и семье у детей 4-5 лет”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442800" y="3529550"/>
            <a:ext cx="54024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Выполнила воспитатель ГБОУ  Гимназия 642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“Земля и Вселенная” Василеостровского района 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Малеткина Наталья Владимировна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104725" y="881825"/>
            <a:ext cx="80745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Знакомство с творчеством Самуила Яковлевича Маршака.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9225"/>
            <a:ext cx="2991376" cy="29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323" y="1859225"/>
            <a:ext cx="2738950" cy="29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7575" y="1859225"/>
            <a:ext cx="3128074" cy="29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75" y="430238"/>
            <a:ext cx="5131325" cy="44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5384325" y="1157525"/>
            <a:ext cx="3623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занятиях в детском саду дети познакомились с писателем С.Я. Маршаком и его  произведениями: ”Кошкин дом”, ”Сказка о глупом мышонке”, ”Сказка об умном мышонке”, “Пудель”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 дети вместе с родителями прочитали рассказы: “Почта”, “Рассказ о неизвестном герое”.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64300"/>
            <a:ext cx="4497802" cy="451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4300"/>
            <a:ext cx="4267200" cy="45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504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5424525" y="1073525"/>
            <a:ext cx="34290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знакомства с произведениями писателя состоялось обсуждение прочитанного материала. Дети посмотрели презентацию “Путешествие по произведениям С.Я.Маршака”, ответили на вопросы, отгадали загадки.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125" y="152400"/>
            <a:ext cx="388272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2648550" y="4281950"/>
            <a:ext cx="3798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Спасибо за внимание</a:t>
            </a:r>
            <a:r>
              <a:rPr lang="ru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 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95125" y="483650"/>
            <a:ext cx="684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Цель проекта: </a:t>
            </a: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формированию устойчивого интереса дошкольников к книге, художественной литературе через создания единой системы работы ДОУ, библиотеки и родителей воспитанников.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41825" y="1899650"/>
            <a:ext cx="8754600" cy="3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Задачи: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Повысить у детей  интерес к библиотеке;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 представление у детей о роли книги в жизни человека;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зарождению традиций семейного чтения;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Повысить педагогическую культуру родителей по проблеме приобщения дошкольников к книге;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развитию памяти, речи, внимания;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 партнерские отношения между детьми, родителями, педагогами.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 любовь и бережное отношение к книге.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134575" y="894900"/>
            <a:ext cx="856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Знакомство с творчеством Корнея Ивановича Чуковского.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6700"/>
            <a:ext cx="4508592" cy="337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125" y="1616700"/>
            <a:ext cx="3571424" cy="33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81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75" y="447550"/>
            <a:ext cx="4454474" cy="4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4823250" y="873975"/>
            <a:ext cx="41562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занятиях в детском саду дети познакомились с писателем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К.И. Чуковским и его  произведениями: </a:t>
            </a: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”Тараканище”, “Доктор Айболит”,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Мойдодыр”, ”Муха Цокотуха”, ”Краденое солнце”, “Федорино горе”, ”Телефон”, “Путаница”.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 дети вместе с родителями прочитали рассказы К.И.Чуковского: “Бармалей” и “Крокодил” и смотрели мультфильмы по прочитанным произведениям.</a:t>
            </a:r>
            <a:endParaRPr>
              <a:highlight>
                <a:srgbClr val="0B539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50" y="75925"/>
            <a:ext cx="53607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050" y="0"/>
            <a:ext cx="3410950" cy="20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5704375" y="2196700"/>
            <a:ext cx="31932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знакомства с произведениями писателя состоялось обсуждение прочитанного материала: выполняли задания викторины по сказкам К.И. Чуковского.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79275" y="1060575"/>
            <a:ext cx="86760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Знакомство с творчеством Виталия Валентиновича Бианки.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375"/>
            <a:ext cx="2271994" cy="30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9719" y="1848750"/>
            <a:ext cx="2271994" cy="30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0962" y="1809375"/>
            <a:ext cx="2271994" cy="3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25" y="152400"/>
            <a:ext cx="84867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782650" y="724775"/>
            <a:ext cx="67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481150" y="666850"/>
            <a:ext cx="7436700" cy="4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занятиях в детском саду дети познакомились с писателем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В.В. Бианки и его  произведениями: ”Первая охота”, ”Как муравьишка домой спешил”, “Аришка-Трусишка”, ”Кто чем поет”, “Хитрый лис и умная уточка”,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“Лесной колобок - колючий бок”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 дети вместе с родителями прочитали рассказы В.В.Бианки: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“Красная горка” и “Лесные домишки”.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знакомства с произведениями писателя состоялось обсуждение прочитанного материала, раскрасили раскраски про знакомых персонажей из прочитанных историй.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