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3EAF0-2049-45A4-BF52-115288B31BC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5084-7ED3-4014-BEC2-C9FE5DEA6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42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3EAF0-2049-45A4-BF52-115288B31BC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5084-7ED3-4014-BEC2-C9FE5DEA6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02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3EAF0-2049-45A4-BF52-115288B31BC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5084-7ED3-4014-BEC2-C9FE5DEA6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65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3EAF0-2049-45A4-BF52-115288B31BC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5084-7ED3-4014-BEC2-C9FE5DEA6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44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3EAF0-2049-45A4-BF52-115288B31BC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5084-7ED3-4014-BEC2-C9FE5DEA6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102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3EAF0-2049-45A4-BF52-115288B31BC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5084-7ED3-4014-BEC2-C9FE5DEA6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38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3EAF0-2049-45A4-BF52-115288B31BC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5084-7ED3-4014-BEC2-C9FE5DEA6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23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3EAF0-2049-45A4-BF52-115288B31BC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5084-7ED3-4014-BEC2-C9FE5DEA6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59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3EAF0-2049-45A4-BF52-115288B31BC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5084-7ED3-4014-BEC2-C9FE5DEA6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973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3EAF0-2049-45A4-BF52-115288B31BC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5084-7ED3-4014-BEC2-C9FE5DEA6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855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3EAF0-2049-45A4-BF52-115288B31BC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75084-7ED3-4014-BEC2-C9FE5DEA6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03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3EAF0-2049-45A4-BF52-115288B31BC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75084-7ED3-4014-BEC2-C9FE5DEA6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51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4992" y="4850244"/>
            <a:ext cx="8926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                                                                                                                                                                            </a:t>
            </a:r>
            <a:r>
              <a:rPr lang="ru-RU" sz="2000" b="1" dirty="0" smtClean="0"/>
              <a:t>Презентацию подготовила: воспитатель ГБДОУ детский сад №44, Василеостровского района, г. Санкт-Петербург                                                                           Губарева Елена Николаевна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78" y="482237"/>
            <a:ext cx="8138162" cy="463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9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57655" y="1122363"/>
            <a:ext cx="17939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Мастер-класс коллективная </a:t>
            </a:r>
            <a:r>
              <a:rPr lang="ru-RU" b="1" dirty="0" smtClean="0"/>
              <a:t>работа воспитанников средней группы: </a:t>
            </a:r>
            <a:r>
              <a:rPr lang="ru-RU" b="1" dirty="0" smtClean="0"/>
              <a:t>обрывная аппликация</a:t>
            </a:r>
          </a:p>
          <a:p>
            <a:pPr algn="ctr"/>
            <a:r>
              <a:rPr lang="ru-RU" b="1" dirty="0" smtClean="0"/>
              <a:t> « Ко дню полного освобождения Ленинграда от фашистской блокады»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507" y="844618"/>
            <a:ext cx="8168641" cy="533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08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578" y="1193391"/>
            <a:ext cx="8516984" cy="4725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56709" y="753031"/>
            <a:ext cx="813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«Блокада – наша боль, Победа – наша гордость!»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5690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338" y="1132535"/>
            <a:ext cx="8369323" cy="4939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0847" y="613954"/>
            <a:ext cx="6779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Карта:  «Места памяти Блокадного Ленинграда»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72010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32"/>
            <a:ext cx="12192000" cy="6911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5029" y="1122363"/>
            <a:ext cx="57737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Невский проспект, дом №14. Мемориальная доска в память о героизме и мужестве в дни блокады Ленинграда. </a:t>
            </a:r>
            <a:endParaRPr lang="ru-RU" sz="2400" b="1" dirty="0"/>
          </a:p>
          <a:p>
            <a:r>
              <a:rPr lang="ru-RU" sz="2400" b="1" dirty="0" smtClean="0"/>
              <a:t> </a:t>
            </a:r>
            <a:r>
              <a:rPr lang="ru-RU" sz="2400" dirty="0" smtClean="0"/>
              <a:t>Надпись на доме предостерегала в годы блокады: «Граждане! При артобстреле эта сторона улицы наиболее опасна!»</a:t>
            </a:r>
          </a:p>
          <a:p>
            <a:r>
              <a:rPr lang="ru-RU" sz="2400" dirty="0" smtClean="0"/>
              <a:t>От военного времени в городе осталось шесть таких табличек. Они  наносились трафаретом и предупреждали об опасной стороне улицы. Во время обстрелов такие надписи сберегли немало жизней.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01" y="901336"/>
            <a:ext cx="3738699" cy="49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81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7" y="0"/>
            <a:ext cx="12361817" cy="6922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6286" y="1122363"/>
            <a:ext cx="44283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 осажденном городе продолжалась культурная жизнь. В Петербургской филармонии состоялась премьера симфонии №7 Дмитрия Шостаковича. Михайловская улица, д.2. 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34595" y="914400"/>
            <a:ext cx="5852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18 октября 1942 года в Ленинграде открылся новый драматический театр, который был назван Блокадным. Труппу набрали из тех, кого не успели эвакуировать. Театр не просто проработал всю войну, но радует нас спектаклями  и по сей день. Итальянская улица, </a:t>
            </a:r>
            <a:r>
              <a:rPr lang="ru-RU" b="1" dirty="0" smtClean="0"/>
              <a:t>д.19. театр </a:t>
            </a:r>
            <a:r>
              <a:rPr lang="ru-RU" b="1" dirty="0" smtClean="0"/>
              <a:t>им. </a:t>
            </a:r>
            <a:r>
              <a:rPr lang="ru-RU" b="1" dirty="0" err="1" smtClean="0"/>
              <a:t>В.Ф.Комиссаржевской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519" y="2718560"/>
            <a:ext cx="3934096" cy="34227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028" y="2668726"/>
            <a:ext cx="4356463" cy="347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94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6469" y="1122363"/>
            <a:ext cx="48985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Блокадный репродуктор на углу Малой  Садовой улицы и Невского проспекта д.52 . </a:t>
            </a:r>
          </a:p>
          <a:p>
            <a:r>
              <a:rPr lang="ru-RU" sz="2400" b="1" dirty="0" smtClean="0"/>
              <a:t>                                                                         </a:t>
            </a:r>
            <a:r>
              <a:rPr lang="ru-RU" sz="2400" dirty="0" smtClean="0"/>
              <a:t>Во время блокады Ленинград был отрезан от жизни страны, и все новости с фронта горожане получали через рупоры на улицах. Каждое утро Ленинградцы слушали радиопередачи и узнавали об опасности при воздушной тревоге.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19052"/>
            <a:ext cx="5159830" cy="421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69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8091" y="1122363"/>
            <a:ext cx="50683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Памятник Ленинградской проруби на набережной Фонтанки д.21.</a:t>
            </a:r>
          </a:p>
          <a:p>
            <a:endParaRPr lang="ru-RU" sz="2400" b="1" dirty="0" smtClean="0"/>
          </a:p>
          <a:p>
            <a:r>
              <a:rPr lang="ru-RU" sz="2400" dirty="0" smtClean="0"/>
              <a:t>На набережной Фонтанки находится памятник, посвященный Ленинградской проруби, из которой жители города носили воду. </a:t>
            </a:r>
          </a:p>
          <a:p>
            <a:r>
              <a:rPr lang="ru-RU" sz="2400" dirty="0" smtClean="0"/>
              <a:t>Из-за регулярных обстрелов и сильных морозов были  повреждены водоканалы, и горожане проделывали лунки во льду, чтобы добыть воды.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045" y="747427"/>
            <a:ext cx="4676503" cy="489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22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218" y="1122363"/>
            <a:ext cx="43107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Мемориальная доска на здании подстанции на Фонтанке </a:t>
            </a:r>
            <a:r>
              <a:rPr lang="ru-RU" sz="2400" b="1" dirty="0" smtClean="0"/>
              <a:t>д.3А. </a:t>
            </a:r>
            <a:r>
              <a:rPr lang="ru-RU" sz="2400" b="1" dirty="0" smtClean="0"/>
              <a:t>«Подвигу трамвайщиков Блокадного Ленинграда.»</a:t>
            </a:r>
          </a:p>
          <a:p>
            <a:endParaRPr lang="ru-RU" sz="2400" b="1" dirty="0" smtClean="0"/>
          </a:p>
          <a:p>
            <a:r>
              <a:rPr lang="ru-RU" sz="2400" dirty="0" smtClean="0"/>
              <a:t>Весной 1942 года обновленная подстанция дала энергию в сеть и обеспечила движение возрожденного трамвая в осажденном городе. 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051" y="1252537"/>
            <a:ext cx="527304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33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66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0970" y="1122363"/>
            <a:ext cx="46765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Невский проспект, Аничков мост.</a:t>
            </a:r>
          </a:p>
          <a:p>
            <a:r>
              <a:rPr lang="ru-RU" sz="2400" b="1" dirty="0" smtClean="0"/>
              <a:t>След от немецкого артиллерийского снаряда</a:t>
            </a:r>
            <a:r>
              <a:rPr lang="ru-RU" sz="2400" dirty="0" smtClean="0"/>
              <a:t>.</a:t>
            </a:r>
          </a:p>
          <a:p>
            <a:endParaRPr lang="ru-RU" sz="2400" dirty="0"/>
          </a:p>
          <a:p>
            <a:r>
              <a:rPr lang="ru-RU" sz="2400" dirty="0" smtClean="0"/>
              <a:t>Напоминание о массированных обстрелах и бомбардировках, которым подвергался город – это следы от осколков снарядов на </a:t>
            </a:r>
            <a:r>
              <a:rPr lang="ru-RU" sz="2400" dirty="0" err="1" smtClean="0"/>
              <a:t>Аничковом</a:t>
            </a:r>
            <a:r>
              <a:rPr lang="ru-RU" sz="2400" dirty="0" smtClean="0"/>
              <a:t> мосту. Оставлены как свидетельства трагического периода в истории Ленинграда.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504" y="888274"/>
            <a:ext cx="4567236" cy="46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39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0457" y="1186179"/>
            <a:ext cx="59174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Обелиск «Городу-герою Ленинграду» </a:t>
            </a:r>
            <a:r>
              <a:rPr lang="ru-RU" sz="2400" b="1" dirty="0" smtClean="0"/>
              <a:t>                                    </a:t>
            </a:r>
            <a:r>
              <a:rPr lang="ru-RU" dirty="0" smtClean="0"/>
              <a:t>Вертикальный </a:t>
            </a:r>
            <a:r>
              <a:rPr lang="ru-RU" dirty="0" smtClean="0"/>
              <a:t>обелиск из гранита украшают бронзовые барельефы, наверху монумента установлена «Золотая звезда Героя». Памятник открыт к 40-летней годовщине со дня празднования победы в Великой Отечественной войне.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42" y="2940414"/>
            <a:ext cx="4493623" cy="29790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785" y="1072469"/>
            <a:ext cx="3736522" cy="48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082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407</Words>
  <Application>Microsoft Office PowerPoint</Application>
  <PresentationFormat>Широкоэкранный</PresentationFormat>
  <Paragraphs>24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Губарева Е.Н</dc:creator>
  <cp:lastModifiedBy>RePack by Diakov</cp:lastModifiedBy>
  <cp:revision>25</cp:revision>
  <dcterms:created xsi:type="dcterms:W3CDTF">2023-01-09T17:10:28Z</dcterms:created>
  <dcterms:modified xsi:type="dcterms:W3CDTF">2023-01-15T18:12:29Z</dcterms:modified>
</cp:coreProperties>
</file>