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8" r:id="rId4"/>
    <p:sldId id="260" r:id="rId5"/>
    <p:sldId id="264" r:id="rId6"/>
    <p:sldId id="259" r:id="rId7"/>
    <p:sldId id="263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1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629-A21D-4E83-AF69-79A9D221F0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BCD-A2C8-44A1-8947-83B41486AC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629-A21D-4E83-AF69-79A9D221F0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BCD-A2C8-44A1-8947-83B41486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629-A21D-4E83-AF69-79A9D221F0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BCD-A2C8-44A1-8947-83B41486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629-A21D-4E83-AF69-79A9D221F0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BCD-A2C8-44A1-8947-83B41486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629-A21D-4E83-AF69-79A9D221F0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F4ABCD-A2C8-44A1-8947-83B41486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629-A21D-4E83-AF69-79A9D221F0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BCD-A2C8-44A1-8947-83B41486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629-A21D-4E83-AF69-79A9D221F0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BCD-A2C8-44A1-8947-83B41486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629-A21D-4E83-AF69-79A9D221F0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BCD-A2C8-44A1-8947-83B41486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629-A21D-4E83-AF69-79A9D221F0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BCD-A2C8-44A1-8947-83B41486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629-A21D-4E83-AF69-79A9D221F0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BCD-A2C8-44A1-8947-83B41486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629-A21D-4E83-AF69-79A9D221F0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ABCD-A2C8-44A1-8947-83B41486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AFD629-A21D-4E83-AF69-79A9D221F0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F4ABCD-A2C8-44A1-8947-83B41486A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60648"/>
            <a:ext cx="5486400" cy="10801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2200" b="0" dirty="0" smtClean="0"/>
              <a:t>музей-заповедник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sz="2200" b="0" dirty="0" smtClean="0"/>
              <a:t>"Прорыв блокады Ленинграда" 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pic>
        <p:nvPicPr>
          <p:cNvPr id="6" name="Рисунок 5" descr="2-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74" r="3874"/>
          <a:stretch>
            <a:fillRect/>
          </a:stretch>
        </p:blipFill>
        <p:spPr>
          <a:xfrm>
            <a:off x="1979712" y="2636912"/>
            <a:ext cx="5486400" cy="3962400"/>
          </a:xfrm>
        </p:spPr>
      </p:pic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1828800" y="1412776"/>
            <a:ext cx="5551512" cy="72008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/>
              <a:t>Выполнила и провела</a:t>
            </a:r>
          </a:p>
          <a:p>
            <a:pPr algn="r"/>
            <a:r>
              <a:rPr lang="ru-RU" sz="1600" dirty="0" smtClean="0"/>
              <a:t>воспитатель  </a:t>
            </a:r>
            <a:r>
              <a:rPr lang="ru-RU" sz="1600" dirty="0" err="1" smtClean="0"/>
              <a:t>старше-подготовительной</a:t>
            </a:r>
            <a:r>
              <a:rPr lang="ru-RU" sz="1600" dirty="0" smtClean="0"/>
              <a:t> группы</a:t>
            </a:r>
          </a:p>
          <a:p>
            <a:pPr algn="r"/>
            <a:r>
              <a:rPr lang="ru-RU" sz="1600" dirty="0" smtClean="0"/>
              <a:t> </a:t>
            </a:r>
            <a:r>
              <a:rPr lang="ru-RU" sz="1600" dirty="0" err="1" smtClean="0"/>
              <a:t>Столярчук</a:t>
            </a:r>
            <a:r>
              <a:rPr lang="ru-RU" sz="1600" dirty="0" smtClean="0"/>
              <a:t> П.М.</a:t>
            </a:r>
            <a:endParaRPr lang="ru-RU" sz="1600" dirty="0"/>
          </a:p>
        </p:txBody>
      </p:sp>
    </p:spTree>
  </p:cSld>
  <p:clrMapOvr>
    <a:masterClrMapping/>
  </p:clrMapOvr>
  <p:transition advTm="1009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2925961" cy="1435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Никто не забыт, ничто не забыто!</a:t>
            </a:r>
            <a:endParaRPr lang="ru-RU" sz="3100" dirty="0">
              <a:latin typeface="+mn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57200" y="2492896"/>
            <a:ext cx="3008313" cy="363326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Вы живые, знайте, что с этой земли мы уйти не хотели и не ушли. </a:t>
            </a:r>
          </a:p>
          <a:p>
            <a:pPr algn="ctr"/>
            <a:r>
              <a:rPr lang="ru-RU" sz="2400" dirty="0" smtClean="0"/>
              <a:t>Мы стояли насмерть у тёмной Невы. Мы погибли, чтоб жили Вы… </a:t>
            </a:r>
          </a:p>
          <a:p>
            <a:endParaRPr lang="ru-RU" dirty="0"/>
          </a:p>
        </p:txBody>
      </p:sp>
      <p:pic>
        <p:nvPicPr>
          <p:cNvPr id="7" name="Содержимое 6" descr="800px-Nevsky_pyatachok_Kirovs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98924" y="692696"/>
            <a:ext cx="4577531" cy="4968552"/>
          </a:xfrm>
        </p:spPr>
      </p:pic>
    </p:spTree>
  </p:cSld>
  <p:clrMapOvr>
    <a:masterClrMapping/>
  </p:clrMapOvr>
  <p:transition advTm="149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7862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Экспозиция музея посвящена событиям операции ИСКРА 13.01.1943 по прорыву блокады</a:t>
            </a:r>
            <a:endParaRPr lang="ru-RU" sz="2800" dirty="0">
              <a:latin typeface="+mn-lt"/>
            </a:endParaRPr>
          </a:p>
        </p:txBody>
      </p:sp>
      <p:pic>
        <p:nvPicPr>
          <p:cNvPr id="10" name="Содержимое 9" descr="искр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844824"/>
            <a:ext cx="5187466" cy="4248472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3240360" cy="4608512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12 по 18 января 1943 года в этом районе проходила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стратегическая наступательная операция «Искра»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которая завершилась прорывом блокады Ленинграда и восстановлением сухопутных коммуникаций с городом. Планировалось встречными ударами двух фронтов (Ленинградского с запада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востока) разгромить группировку немецко-фашистских войск, удерживавшую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Шлиссельбургско-Синявинский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выступ. Фронтами командовал генерал-лейтенант Л.А.Говоров Взаимодействие генерал армии Г. К. Жуков и маршал К.Е.Ворошилов.</a:t>
            </a:r>
          </a:p>
          <a:p>
            <a:endParaRPr lang="ru-RU" sz="1400" dirty="0"/>
          </a:p>
        </p:txBody>
      </p:sp>
    </p:spTree>
  </p:cSld>
  <p:clrMapOvr>
    <a:masterClrMapping/>
  </p:clrMapOvr>
  <p:transition advTm="981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музее представлен один день боёв на Невском Пятачке, все бойцы — реальные исторические личности. Разведгруппа смогла преодолеть реку и пробирается по траншее</a:t>
            </a:r>
            <a:endParaRPr lang="ru-RU" dirty="0"/>
          </a:p>
        </p:txBody>
      </p:sp>
      <p:pic>
        <p:nvPicPr>
          <p:cNvPr id="5" name="Содержимое 4" descr="солд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348880"/>
            <a:ext cx="4412945" cy="403244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628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Вход загримирован под блиндаж. Попадая в панораму «Прорыв», человек из сегодняшнего времени словно переносится в 13 января 1943 года на Невский пятачок. Идёт операция «Искра», наступает 131-й стрелковый полк 45-й гвардейской дивизии — он должен прорваться в направлении захваченной немцами деревни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Арбузово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Блиндаж- временное укрытие от пуль, холода и место отдыха солдат</a:t>
            </a:r>
            <a:endParaRPr lang="ru-RU" sz="2800" dirty="0">
              <a:latin typeface="+mn-lt"/>
            </a:endParaRPr>
          </a:p>
        </p:txBody>
      </p:sp>
      <p:pic>
        <p:nvPicPr>
          <p:cNvPr id="5" name="Содержимое 4" descr="ZIoOhAQjEs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852936"/>
            <a:ext cx="4038600" cy="3028950"/>
          </a:xfrm>
        </p:spPr>
      </p:pic>
      <p:pic>
        <p:nvPicPr>
          <p:cNvPr id="6" name="Содержимое 5" descr="6SPx24of-d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276872"/>
            <a:ext cx="3274144" cy="4365526"/>
          </a:xfrm>
        </p:spPr>
      </p:pic>
    </p:spTree>
  </p:cSld>
  <p:clrMapOvr>
    <a:masterClrMapping/>
  </p:clrMapOvr>
  <p:transition advTm="957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Героями были не только люди, но и животные, им тоже нашлось в музее.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19-летняя Маргарита Меньшагина, сержант 4-го батальона истребителей танков, который прозвали «девичьей командой», с помощью собак доставляет на передовую боеприпасы и забирает с левого берега раненых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5" name="Содержимое 4" descr="uBkk2VAro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278033" cy="4708525"/>
          </a:xfrm>
        </p:spPr>
      </p:pic>
    </p:spTree>
  </p:cSld>
  <p:clrMapOvr>
    <a:masterClrMapping/>
  </p:clrMapOvr>
  <p:transition advTm="99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Техника - военный помощник солдата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Командирский БТ-5 не подбит — наехав на немецкий блиндаж, «лисью нору», танк повредил ходовую</a:t>
            </a:r>
            <a:endParaRPr lang="ru-RU" sz="2800" dirty="0">
              <a:latin typeface="+mn-lt"/>
            </a:endParaRPr>
          </a:p>
        </p:txBody>
      </p:sp>
      <p:pic>
        <p:nvPicPr>
          <p:cNvPr id="11" name="Содержимое 10" descr="Vrz9Neelf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1012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Артиллерийские пушки</a:t>
            </a:r>
            <a:endParaRPr lang="ru-RU" sz="2800" dirty="0">
              <a:latin typeface="+mn-lt"/>
            </a:endParaRPr>
          </a:p>
        </p:txBody>
      </p:sp>
      <p:pic>
        <p:nvPicPr>
          <p:cNvPr id="7" name="Содержимое 6" descr="I9p9lfx8wb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987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полем боя проносится немецкий штурмовик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Junkers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Ju-87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Stuka</a:t>
            </a:r>
            <a:endParaRPr lang="ru-RU" sz="2400" dirty="0">
              <a:latin typeface="+mn-lt"/>
            </a:endParaRPr>
          </a:p>
        </p:txBody>
      </p:sp>
      <p:pic>
        <p:nvPicPr>
          <p:cNvPr id="4" name="Содержимое 3" descr="FYeaOHVTOL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100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Перед панорамой располагается экспозиция Танки прорыва</a:t>
            </a:r>
            <a:endParaRPr lang="ru-RU" sz="2800" dirty="0">
              <a:latin typeface="+mn-lt"/>
            </a:endParaRPr>
          </a:p>
        </p:txBody>
      </p:sp>
      <p:pic>
        <p:nvPicPr>
          <p:cNvPr id="13" name="Содержимое 12" descr="M6FqFKogge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1" name="Содержимое 10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0" y="2939256"/>
            <a:ext cx="2476500" cy="1847850"/>
          </a:xfrm>
        </p:spPr>
      </p:pic>
    </p:spTree>
  </p:cSld>
  <p:clrMapOvr>
    <a:masterClrMapping/>
  </p:clrMapOvr>
  <p:transition advTm="989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FF0000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260</TotalTime>
  <Words>106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              музей-заповедник "Прорыв блокады Ленинграда"  </vt:lpstr>
      <vt:lpstr>Экспозиция музея посвящена событиям операции ИСКРА 13.01.1943 по прорыву блокады</vt:lpstr>
      <vt:lpstr>В музее представлен один день боёв на Невском Пятачке, все бойцы — реальные исторические личности. Разведгруппа смогла преодолеть реку и пробирается по траншее</vt:lpstr>
      <vt:lpstr>   Вход загримирован под блиндаж. Попадая в панораму «Прорыв», человек из сегодняшнего времени словно переносится в 13 января 1943 года на Невский пятачок. Идёт операция «Искра», наступает 131-й стрелковый полк 45-й гвардейской дивизии — он должен прорваться в направлении захваченной немцами деревни Арбузово.  Блиндаж- временное укрытие от пуль, холода и место отдыха солдат</vt:lpstr>
      <vt:lpstr> Героями были не только люди, но и животные, им тоже нашлось в музее. 19-летняя Маргарита Меньшагина, сержант 4-го батальона истребителей танков, который прозвали «девичьей командой», с помощью собак доставляет на передовую боеприпасы и забирает с левого берега раненых </vt:lpstr>
      <vt:lpstr>Техника - военный помощник солдата  Командирский БТ-5 не подбит — наехав на немецкий блиндаж, «лисью нору», танк повредил ходовую</vt:lpstr>
      <vt:lpstr>Артиллерийские пушки</vt:lpstr>
      <vt:lpstr>Над полем боя проносится немецкий штурмовик  Junkers Ju-87 Stuka</vt:lpstr>
      <vt:lpstr>Перед панорамой располагается экспозиция Танки прорыва</vt:lpstr>
      <vt:lpstr>     Никто не забыт, ничто не забыто!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Панорама ПРОРЫВ г. Шлиссельбург</dc:title>
  <dc:creator>n</dc:creator>
  <cp:lastModifiedBy>n</cp:lastModifiedBy>
  <cp:revision>29</cp:revision>
  <dcterms:created xsi:type="dcterms:W3CDTF">2020-01-21T11:33:58Z</dcterms:created>
  <dcterms:modified xsi:type="dcterms:W3CDTF">2023-01-23T11:26:01Z</dcterms:modified>
</cp:coreProperties>
</file>