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44403-9361-414C-AAE6-9B3B3C7B393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0AD82-4980-42F0-8137-C4FDF50243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5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401162"/>
            <a:ext cx="78131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Целевая прогулка к солнечным часам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блокадного Ленинграда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(адрес: Большой проспект, дом 28)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0876" y="4509120"/>
            <a:ext cx="50420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Презентацию подготовили: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Губанова Е.Н., старший воспитатель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Сапунова И.В., учитель-логопед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ГБОУ СОШ №21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им.Э.П.Шаффе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отделение дошкольного образования детей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1052" y="6361044"/>
            <a:ext cx="70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2023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63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3013" y="5661248"/>
            <a:ext cx="5163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136" y="1437928"/>
            <a:ext cx="6455345" cy="39490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7971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851" y="42916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Данная целевая прогулка  может проводиться в памятные дни, связанные с блокадой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Ленинграда: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День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начала блокады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- 8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сентября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,</a:t>
            </a: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День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прорыва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блокады -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18 января 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День 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снятия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блокады -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27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января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Адресат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: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дети старшего дошкольного возраста</a:t>
            </a:r>
            <a:endParaRPr lang="ru-RU" sz="3200" dirty="0">
              <a:solidFill>
                <a:schemeClr val="tx2">
                  <a:lumMod val="50000"/>
                </a:schemeClr>
              </a:solidFill>
              <a:effectLst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3" y="3582346"/>
            <a:ext cx="4427411" cy="315574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582346"/>
            <a:ext cx="2088232" cy="317968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7223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Цель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: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  создать условия  для знакомства  с памятником солнечным часам блокадного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Ленинграда</a:t>
            </a:r>
          </a:p>
          <a:p>
            <a:endParaRPr lang="ru-RU" sz="2800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Задачи:</a:t>
            </a:r>
            <a:endParaRPr lang="ru-RU" sz="3200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- расширить знания детей о жизни блокадного города, о значении солнечных часов для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ленинградцев;</a:t>
            </a:r>
            <a:endParaRPr lang="ru-RU" sz="2800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- учить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внимательно рассматривать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отдельные детали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памятника, делать предположения,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a typeface="Times New Roman"/>
              </a:rPr>
              <a:t>выводы;</a:t>
            </a:r>
            <a:endParaRPr lang="ru-RU" sz="2800" dirty="0">
              <a:solidFill>
                <a:schemeClr val="tx2">
                  <a:lumMod val="50000"/>
                </a:schemeClr>
              </a:solidFill>
              <a:ea typeface="Times New Roman"/>
            </a:endParaRPr>
          </a:p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- формировать чувство гордости за подвиг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блокадников.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3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40904"/>
            <a:ext cx="7392821" cy="55446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Солнечные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часы блокадного Ленинграда</a:t>
            </a:r>
          </a:p>
        </p:txBody>
      </p:sp>
    </p:spTree>
    <p:extLst>
      <p:ext uri="{BB962C8B-B14F-4D97-AF65-F5344CB8AC3E}">
        <p14:creationId xmlns:p14="http://schemas.microsoft.com/office/powerpoint/2010/main" val="387223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4461" y="548680"/>
            <a:ext cx="6678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a typeface="Calibri"/>
              </a:rPr>
              <a:t>Рассматриваем памятник, высказываем предположения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0818"/>
            <a:ext cx="4707703" cy="49685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73" y="4005064"/>
            <a:ext cx="3672408" cy="27543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7223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764704"/>
            <a:ext cx="6843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Рассказ об уличных довоенных часах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4" y="1575995"/>
            <a:ext cx="3815612" cy="50874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7223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58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Прянишников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В.И. -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создатель блокадных солнечных часов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40170"/>
            <a:ext cx="4464496" cy="55876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7223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785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Солнечные часы в Санкт- Петербурге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3466"/>
            <a:ext cx="4224469" cy="31683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62" y="1268760"/>
            <a:ext cx="3651870" cy="48691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933031" y="5166484"/>
            <a:ext cx="143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Кунсткамера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8644" y="6353945"/>
            <a:ext cx="259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Меньшиковский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дворец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3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877272"/>
            <a:ext cx="3718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Возложение цветов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4" y="1844824"/>
            <a:ext cx="3937260" cy="38610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4029912" cy="53732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72234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165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6</cp:revision>
  <dcterms:created xsi:type="dcterms:W3CDTF">2023-01-19T17:03:13Z</dcterms:created>
  <dcterms:modified xsi:type="dcterms:W3CDTF">2023-01-20T07:54:22Z</dcterms:modified>
</cp:coreProperties>
</file>