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59" r:id="rId6"/>
    <p:sldId id="258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1618542964_53-phonoteka_org-p-kholodnii-fon-dlya-prezentatsii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9632" y="188640"/>
            <a:ext cx="62281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ГБДОУ детский сад № 32 комбинированного вида Василеостровского района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pPr algn="ctr"/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645024"/>
            <a:ext cx="81369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«Ознакомление дошкольников с природными зонами в соответствии с ФОП ДО: арктические и антарктические пустыни» </a:t>
            </a:r>
          </a:p>
          <a:p>
            <a:pPr algn="ctr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(Ознакомление дошкольников с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лет)</a:t>
            </a:r>
          </a:p>
          <a:p>
            <a:pPr algn="ctr"/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Баринова М.А</a:t>
            </a:r>
            <a:endParaRPr lang="ru-RU" sz="2600" dirty="0"/>
          </a:p>
        </p:txBody>
      </p:sp>
      <p:pic>
        <p:nvPicPr>
          <p:cNvPr id="10" name="Рисунок 9" descr="arktrel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3480310" cy="2232248"/>
          </a:xfrm>
          <a:prstGeom prst="rect">
            <a:avLst/>
          </a:prstGeom>
        </p:spPr>
      </p:pic>
      <p:pic>
        <p:nvPicPr>
          <p:cNvPr id="11" name="Рисунок 10" descr="0ae678b99e7d31e9d21e5097d9b815a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1" y="1313384"/>
            <a:ext cx="3168352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542964_53-phonoteka_org-p-kholodnii-fon-dlya-prezentatsii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18992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8411475" cy="49472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Самый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представительный вид животных — это пингвины, из которых наиболее распространены императорские, проживающие на побережье материка. Рост этих красавцев может достигать человеческого (160 см), а вес - 60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кг.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8542964_53-phonoteka_org-p-kholodnii-fon-dlya-prezentatsii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86409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Арктическая пустыня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Арктос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в переводе с греческого — медведь) — природная зона часть арктического географического пояса, бассейна Северного Ледовитого океана. Это самая северная из природных зон, характеризуется арктическим климатом. Пространства покрыты ледниками, щебнем и обломками камней. Климат. Имеет низкие температуры воздуха зимой (до −60 °C), в среднем −30˚С в феврале и +3˚С в июле.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677643507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708920"/>
            <a:ext cx="5292080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542964_53-phonoteka_org-p-kholodnii-fon-dlya-prezentatsii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Арктические пустыни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самая северная природная зона России. Они расположены в районе Северного полюса, занимая острова в Северном Ледовитом океане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Растительность: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несколько видов осок и злаков, полярный мак и арктический лютик.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Животные: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морж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гренландский тюлень, кольчатая нерпа, морской заяц, белый медведь; птицы, гнездящиеся на скалах и образующие птичьи базары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люрики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чистики,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ту́пики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глупыши, кайры, чайки и крачки).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613463073_19-p-fon-dlya-prezentatsii-pro-sneg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645024"/>
            <a:ext cx="2337319" cy="1752989"/>
          </a:xfrm>
          <a:prstGeom prst="rect">
            <a:avLst/>
          </a:prstGeom>
        </p:spPr>
      </p:pic>
      <p:pic>
        <p:nvPicPr>
          <p:cNvPr id="10" name="Рисунок 9" descr="1644723299_22-fikiwiki-com-p-tyuleni-krasivie-kartinki-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7" y="3422356"/>
            <a:ext cx="2814604" cy="1876872"/>
          </a:xfrm>
          <a:prstGeom prst="rect">
            <a:avLst/>
          </a:prstGeom>
        </p:spPr>
      </p:pic>
      <p:pic>
        <p:nvPicPr>
          <p:cNvPr id="11" name="Рисунок 10" descr="1682584821_chudo-prirody-com-p-foto-morzha-i-tyulenya-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4077072"/>
            <a:ext cx="3167844" cy="21118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542964_53-phonoteka_org-p-kholodnii-fon-dlya-prezentatsii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148064" y="620688"/>
            <a:ext cx="36004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Живой символ Арктики — великолепный белый медведь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ursus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maritimus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), самый крупный из хищных млекопитающих. Он обладает уникальными способностями: на земле может развивать скорость до 40 км/ч, а в воде — до 6,5 км/ч. У медведя чуткое обоняние и слух — свою излюбленную добычу, кольчатую нерпу, он может учуять за 800 м, а находясь на льду над ее гнездом, слышит малейшее движение.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695889289_gas-kvas-com-p-kartinki-belii-medved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4190518" cy="6309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542964_53-phonoteka_org-p-kholodnii-fon-dlya-prezentatsii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c13a399a-fc5b-442d-bb27-d96b48c9445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542964_53-phonoteka_org-p-kholodnii-fon-dlya-prezentatsii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79512" y="260648"/>
            <a:ext cx="86409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Антарктическая пустыня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единственная природная зона на континенте.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самая холодная, ветреная и засушливая природная зона на Земле. На материке регистрируется самая низкая температура. Рекорд был зафиксирован на отметке -89,2 градуса Цельсия. Существует не так много живых организмов, способных выжить в столь суровой среде. Все животные были адаптированы к холодным условиям Антарктиды.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bc825b84f4bf4532e1c47432a402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708920"/>
            <a:ext cx="6624736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542964_53-phonoteka_org-p-kholodnii-fon-dlya-prezentatsii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543783_15799669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60649"/>
            <a:ext cx="4896544" cy="3672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4077072"/>
            <a:ext cx="86409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Антарктическая пустыня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единственная природная зона на континенте.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самая холодная, ветреная и засушливая природная зона на Земле. На материке регистрируется самая низкая температура. Рекорд был зафиксирован на отметке -89,2 градуса Цельсия. Существует не так много живых организмов, способных выжить в столь суровой среде. Все животные были адаптированы к холодным условиям Антарктиды.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542964_53-phonoteka_org-p-kholodnii-fon-dlya-prezentatsii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Антарктическая пустыня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самая огромная и холодная на Земле, характеризующаяся большими перепадами температуры и почти полным отсутствием осадков. Располагается она на самом юге планеты, полностью занимая шестой континент — Антарктиду.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18992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060848"/>
            <a:ext cx="8094279" cy="43067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542964_53-phonoteka_org-p-kholodnii-fon-dlya-prezentatsii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Рисунок 8" descr="9252693ccaf9407f0a64fdefd6c5137b202f77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532440" cy="6120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394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 Баринова</cp:lastModifiedBy>
  <cp:revision>62</cp:revision>
  <dcterms:created xsi:type="dcterms:W3CDTF">2023-04-09T12:17:49Z</dcterms:created>
  <dcterms:modified xsi:type="dcterms:W3CDTF">2023-12-13T11:33:20Z</dcterms:modified>
</cp:coreProperties>
</file>