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6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4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7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7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3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9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9C8D-55D0-4FDF-84A7-619A9D6E2483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DAAD-56F8-471E-A4E3-EAFDF807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1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" b="11583"/>
          <a:stretch/>
        </p:blipFill>
        <p:spPr>
          <a:xfrm>
            <a:off x="0" y="-16934"/>
            <a:ext cx="12191999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b="2187"/>
          <a:stretch/>
        </p:blipFill>
        <p:spPr>
          <a:xfrm>
            <a:off x="0" y="-16933"/>
            <a:ext cx="12192000" cy="6849533"/>
          </a:xfrm>
        </p:spPr>
      </p:pic>
    </p:spTree>
    <p:extLst>
      <p:ext uri="{BB962C8B-B14F-4D97-AF65-F5344CB8AC3E}">
        <p14:creationId xmlns:p14="http://schemas.microsoft.com/office/powerpoint/2010/main" val="186267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98" y="-12170"/>
            <a:ext cx="5154468" cy="6870170"/>
          </a:xfrm>
        </p:spPr>
      </p:pic>
    </p:spTree>
    <p:extLst>
      <p:ext uri="{BB962C8B-B14F-4D97-AF65-F5344CB8AC3E}">
        <p14:creationId xmlns:p14="http://schemas.microsoft.com/office/powerpoint/2010/main" val="25266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768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" y="1938868"/>
            <a:ext cx="12198618" cy="3411802"/>
          </a:xfrm>
        </p:spPr>
      </p:pic>
    </p:spTree>
    <p:extLst>
      <p:ext uri="{BB962C8B-B14F-4D97-AF65-F5344CB8AC3E}">
        <p14:creationId xmlns:p14="http://schemas.microsoft.com/office/powerpoint/2010/main" val="332426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1" y="0"/>
            <a:ext cx="8441266" cy="6291804"/>
          </a:xfrm>
        </p:spPr>
      </p:pic>
    </p:spTree>
    <p:extLst>
      <p:ext uri="{BB962C8B-B14F-4D97-AF65-F5344CB8AC3E}">
        <p14:creationId xmlns:p14="http://schemas.microsoft.com/office/powerpoint/2010/main" val="366298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98456"/>
            <a:ext cx="9787466" cy="6061275"/>
          </a:xfrm>
        </p:spPr>
      </p:pic>
    </p:spTree>
    <p:extLst>
      <p:ext uri="{BB962C8B-B14F-4D97-AF65-F5344CB8AC3E}">
        <p14:creationId xmlns:p14="http://schemas.microsoft.com/office/powerpoint/2010/main" val="129179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270933"/>
            <a:ext cx="10439400" cy="6445805"/>
          </a:xfrm>
        </p:spPr>
      </p:pic>
    </p:spTree>
    <p:extLst>
      <p:ext uri="{BB962C8B-B14F-4D97-AF65-F5344CB8AC3E}">
        <p14:creationId xmlns:p14="http://schemas.microsoft.com/office/powerpoint/2010/main" val="158303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4" y="431800"/>
            <a:ext cx="10909576" cy="6073980"/>
          </a:xfrm>
        </p:spPr>
      </p:pic>
    </p:spTree>
    <p:extLst>
      <p:ext uri="{BB962C8B-B14F-4D97-AF65-F5344CB8AC3E}">
        <p14:creationId xmlns:p14="http://schemas.microsoft.com/office/powerpoint/2010/main" val="163424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21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/>
          <a:stretch/>
        </p:blipFill>
        <p:spPr>
          <a:xfrm>
            <a:off x="0" y="0"/>
            <a:ext cx="12192000" cy="6866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9563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троллейбусе по Васильевскому острову</a:t>
            </a:r>
            <a:endParaRPr lang="ru-RU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17461" r="5069" b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b="15556"/>
          <a:stretch/>
        </p:blipFill>
        <p:spPr>
          <a:xfrm>
            <a:off x="0" y="-1"/>
            <a:ext cx="12192000" cy="6849533"/>
          </a:xfrm>
        </p:spPr>
      </p:pic>
    </p:spTree>
    <p:extLst>
      <p:ext uri="{BB962C8B-B14F-4D97-AF65-F5344CB8AC3E}">
        <p14:creationId xmlns:p14="http://schemas.microsoft.com/office/powerpoint/2010/main" val="210881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0" y="0"/>
            <a:ext cx="5325533" cy="35503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714459"/>
            <a:ext cx="5969000" cy="3022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1204"/>
            <a:ext cx="4047242" cy="3035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3321401"/>
            <a:ext cx="4636443" cy="34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" b="18841"/>
          <a:stretch/>
        </p:blipFill>
        <p:spPr>
          <a:xfrm>
            <a:off x="-1" y="0"/>
            <a:ext cx="12198701" cy="6849533"/>
          </a:xfrm>
        </p:spPr>
      </p:pic>
    </p:spTree>
    <p:extLst>
      <p:ext uri="{BB962C8B-B14F-4D97-AF65-F5344CB8AC3E}">
        <p14:creationId xmlns:p14="http://schemas.microsoft.com/office/powerpoint/2010/main" val="62704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181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0"/>
            <a:ext cx="12192000" cy="6849533"/>
          </a:xfrm>
        </p:spPr>
      </p:pic>
    </p:spTree>
    <p:extLst>
      <p:ext uri="{BB962C8B-B14F-4D97-AF65-F5344CB8AC3E}">
        <p14:creationId xmlns:p14="http://schemas.microsoft.com/office/powerpoint/2010/main" val="971352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На троллейбусе по Васильевскому острову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троллейбусе по Васильевскому острову</dc:title>
  <dc:creator>fAntom</dc:creator>
  <cp:lastModifiedBy>fAntom</cp:lastModifiedBy>
  <cp:revision>10</cp:revision>
  <dcterms:created xsi:type="dcterms:W3CDTF">2021-10-17T15:37:05Z</dcterms:created>
  <dcterms:modified xsi:type="dcterms:W3CDTF">2021-10-17T18:26:03Z</dcterms:modified>
</cp:coreProperties>
</file>