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1" r:id="rId5"/>
    <p:sldId id="262" r:id="rId6"/>
    <p:sldId id="263" r:id="rId7"/>
    <p:sldId id="260" r:id="rId8"/>
    <p:sldId id="265" r:id="rId9"/>
    <p:sldId id="264" r:id="rId10"/>
    <p:sldId id="266" r:id="rId11"/>
    <p:sldId id="258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45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E6F99-0005-4CFC-9C28-636AF0E616C8}" type="datetimeFigureOut">
              <a:rPr lang="ru-RU" smtClean="0"/>
              <a:pPr/>
              <a:t>09.10.2022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C933F-A836-4BA3-BDE1-B5D2B0AFEA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E6F99-0005-4CFC-9C28-636AF0E616C8}" type="datetimeFigureOut">
              <a:rPr lang="ru-RU" smtClean="0"/>
              <a:pPr/>
              <a:t>09.10.2022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C933F-A836-4BA3-BDE1-B5D2B0AFEA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E6F99-0005-4CFC-9C28-636AF0E616C8}" type="datetimeFigureOut">
              <a:rPr lang="ru-RU" smtClean="0"/>
              <a:pPr/>
              <a:t>09.10.2022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C933F-A836-4BA3-BDE1-B5D2B0AFEA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E6F99-0005-4CFC-9C28-636AF0E616C8}" type="datetimeFigureOut">
              <a:rPr lang="ru-RU" smtClean="0"/>
              <a:pPr/>
              <a:t>09.10.2022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C933F-A836-4BA3-BDE1-B5D2B0AFEA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E6F99-0005-4CFC-9C28-636AF0E616C8}" type="datetimeFigureOut">
              <a:rPr lang="ru-RU" smtClean="0"/>
              <a:pPr/>
              <a:t>09.10.2022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C933F-A836-4BA3-BDE1-B5D2B0AFEA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E6F99-0005-4CFC-9C28-636AF0E616C8}" type="datetimeFigureOut">
              <a:rPr lang="ru-RU" smtClean="0"/>
              <a:pPr/>
              <a:t>09.10.2022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C933F-A836-4BA3-BDE1-B5D2B0AFEA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E6F99-0005-4CFC-9C28-636AF0E616C8}" type="datetimeFigureOut">
              <a:rPr lang="ru-RU" smtClean="0"/>
              <a:pPr/>
              <a:t>09.10.2022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C933F-A836-4BA3-BDE1-B5D2B0AFEA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E6F99-0005-4CFC-9C28-636AF0E616C8}" type="datetimeFigureOut">
              <a:rPr lang="ru-RU" smtClean="0"/>
              <a:pPr/>
              <a:t>09.10.2022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C933F-A836-4BA3-BDE1-B5D2B0AFEA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E6F99-0005-4CFC-9C28-636AF0E616C8}" type="datetimeFigureOut">
              <a:rPr lang="ru-RU" smtClean="0"/>
              <a:pPr/>
              <a:t>09.10.2022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C933F-A836-4BA3-BDE1-B5D2B0AFEA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E6F99-0005-4CFC-9C28-636AF0E616C8}" type="datetimeFigureOut">
              <a:rPr lang="ru-RU" smtClean="0"/>
              <a:pPr/>
              <a:t>09.10.2022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C933F-A836-4BA3-BDE1-B5D2B0AFEA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E6F99-0005-4CFC-9C28-636AF0E616C8}" type="datetimeFigureOut">
              <a:rPr lang="ru-RU" smtClean="0"/>
              <a:pPr/>
              <a:t>09.10.2022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C933F-A836-4BA3-BDE1-B5D2B0AFEA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5E6F99-0005-4CFC-9C28-636AF0E616C8}" type="datetimeFigureOut">
              <a:rPr lang="ru-RU" smtClean="0"/>
              <a:pPr/>
              <a:t>09.10.2022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4C933F-A836-4BA3-BDE1-B5D2B0AFEAC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11" Type="http://schemas.openxmlformats.org/officeDocument/2006/relationships/image" Target="../media/image3.pn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https://catherineasquithgallery.com/uploads/posts/2021-02/1613688776_5-p-fon-dlya-prezentatsii-yagodi-13.jpg"/>
          <p:cNvPicPr>
            <a:picLocks noChangeAspect="1" noChangeArrowheads="1"/>
          </p:cNvPicPr>
          <p:nvPr/>
        </p:nvPicPr>
        <p:blipFill>
          <a:blip r:embed="rId2" cstate="print"/>
          <a:srcRect r="16176"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995936" y="2132856"/>
            <a:ext cx="48965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Tx/>
              <a:buNone/>
            </a:pPr>
            <a:r>
              <a:rPr lang="ru-RU" alt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Мастер-класс «Ознакомление дошкольников с ягодами (дикоросами) Ленинградской области: КЛЮКВА»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260648"/>
            <a:ext cx="85689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tabLst>
                <a:tab pos="3819525" algn="l"/>
              </a:tabLst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ГБДОУ детский сад № 50  Василеостровского района  Санкт-Петербурга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355976" y="558924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Выполнила: воспитатель</a:t>
            </a:r>
          </a:p>
          <a:p>
            <a:pPr algn="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Воронина Ксения Михайловна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7" name="Picture 5" descr="C:\Users\пользователь\Downloads\20221007_142902.jpg"/>
          <p:cNvPicPr>
            <a:picLocks noChangeAspect="1" noChangeArrowheads="1"/>
          </p:cNvPicPr>
          <p:nvPr/>
        </p:nvPicPr>
        <p:blipFill>
          <a:blip r:embed="rId2" cstate="print"/>
          <a:srcRect l="9073" t="8763"/>
          <a:stretch>
            <a:fillRect/>
          </a:stretch>
        </p:blipFill>
        <p:spPr bwMode="auto">
          <a:xfrm rot="5202695">
            <a:off x="5586721" y="3061234"/>
            <a:ext cx="3933569" cy="2960223"/>
          </a:xfrm>
          <a:prstGeom prst="rect">
            <a:avLst/>
          </a:prstGeom>
          <a:noFill/>
        </p:spPr>
      </p:pic>
      <p:pic>
        <p:nvPicPr>
          <p:cNvPr id="23554" name="Picture 2" descr="C:\Users\пользователь\Downloads\20221007_14265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548680"/>
            <a:ext cx="3384376" cy="2538282"/>
          </a:xfrm>
          <a:prstGeom prst="rect">
            <a:avLst/>
          </a:prstGeom>
          <a:noFill/>
        </p:spPr>
      </p:pic>
      <p:pic>
        <p:nvPicPr>
          <p:cNvPr id="23556" name="Picture 4" descr="C:\Users\пользователь\Downloads\20221007_142639.jpg"/>
          <p:cNvPicPr>
            <a:picLocks noChangeAspect="1" noChangeArrowheads="1"/>
          </p:cNvPicPr>
          <p:nvPr/>
        </p:nvPicPr>
        <p:blipFill>
          <a:blip r:embed="rId4" cstate="print"/>
          <a:srcRect t="16247" r="2517" b="6579"/>
          <a:stretch>
            <a:fillRect/>
          </a:stretch>
        </p:blipFill>
        <p:spPr bwMode="auto">
          <a:xfrm>
            <a:off x="467544" y="3284984"/>
            <a:ext cx="5457448" cy="324036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4499992" y="908720"/>
            <a:ext cx="41044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Наше творчество 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404664"/>
            <a:ext cx="770485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Физкультминутка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«Клюква» (автор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Федькушова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Н.В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ctr"/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На болото мы пойдём, (шагаем на месте)</a:t>
            </a:r>
          </a:p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лукошко клюкву наберём, (наклоны, «кладём клюкву в лукошко»)</a:t>
            </a:r>
          </a:p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Круглую, (разводим руками, делаем круг в воздухе)</a:t>
            </a:r>
          </a:p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Красную, (надуваем щёки)</a:t>
            </a:r>
          </a:p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Кислую, (морщимся)</a:t>
            </a:r>
          </a:p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Вкусную. (выставляем кулачки, приподнимая большой палец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).     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23728" y="5589240"/>
            <a:ext cx="568863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410" name="Picture 2" descr="https://mota.ru/upload/wallpapers/2018/08/20/10/40/58810/15347508105b7a705aed96c0.436067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3140968"/>
            <a:ext cx="3816424" cy="2385265"/>
          </a:xfrm>
          <a:prstGeom prst="rect">
            <a:avLst/>
          </a:prstGeom>
          <a:noFill/>
        </p:spPr>
      </p:pic>
      <p:pic>
        <p:nvPicPr>
          <p:cNvPr id="5" name="Picture 4" descr="https://bipbap.ru/wp-content/uploads/2017/11/cd6caadd9fac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5301208"/>
            <a:ext cx="1911485" cy="12615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https://c.wallhere.com/photos/78/c7/outdoor_landscape_bog_flark_hay_ice_ylitornio_finland-893119.jpg!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187624" y="980728"/>
            <a:ext cx="302433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Эту ягодку найдете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 в саду, а на болоте.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Круглая, как пуговка,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Красненькая … 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220072" y="692696"/>
            <a:ext cx="345638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усах расту я тонких,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болотах самых топких.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за кислым витамином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Толпы лезут по трясинам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красна, и кисла —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болоте росла.</a:t>
            </a:r>
          </a:p>
        </p:txBody>
      </p:sp>
      <p:sp>
        <p:nvSpPr>
          <p:cNvPr id="6" name="Овальная выноска 5"/>
          <p:cNvSpPr/>
          <p:nvPr/>
        </p:nvSpPr>
        <p:spPr>
          <a:xfrm>
            <a:off x="4788024" y="3212976"/>
            <a:ext cx="2952328" cy="1296144"/>
          </a:xfrm>
          <a:prstGeom prst="wedgeEllipseCallou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Ребята, </a:t>
            </a:r>
            <a:r>
              <a:rPr lang="ru-RU" sz="24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отгадайте мои загадки 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40" name="Picture 4" descr="https://bipbap.ru/wp-content/uploads/2017/11/cd6caadd9fac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149080"/>
            <a:ext cx="3605634" cy="23797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55576" y="260648"/>
            <a:ext cx="806489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Клюква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– волшебная ягода из северных лесов растёт на болотах.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нее характерный кисловатый вкус.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Царица болот», так называют клюкву.</a:t>
            </a:r>
          </a:p>
        </p:txBody>
      </p:sp>
      <p:pic>
        <p:nvPicPr>
          <p:cNvPr id="16386" name="Picture 2" descr="https://www.kamelia-gardens.ru/img/work/nomencl/a_6202_93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556792"/>
            <a:ext cx="6827514" cy="4536504"/>
          </a:xfrm>
          <a:prstGeom prst="rect">
            <a:avLst/>
          </a:prstGeom>
          <a:noFill/>
        </p:spPr>
      </p:pic>
      <p:pic>
        <p:nvPicPr>
          <p:cNvPr id="4" name="Picture 4" descr="https://bipbap.ru/wp-content/uploads/2017/11/cd6caadd9fac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3717032"/>
            <a:ext cx="3605634" cy="23797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71600" y="404664"/>
            <a:ext cx="75608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Клюква – вечнозеленый кустарник с овальными листочками. Кустики невысокие, усеянные красными бусинами ягод.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6237312"/>
            <a:ext cx="50795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 весне можно увидеть, как цветет клюква.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860032" y="1988840"/>
            <a:ext cx="424635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А созревает она к началу сентября</a:t>
            </a:r>
            <a:r>
              <a:rPr lang="ru-RU" sz="2000" dirty="0"/>
              <a:t>.</a:t>
            </a:r>
          </a:p>
        </p:txBody>
      </p:sp>
      <p:pic>
        <p:nvPicPr>
          <p:cNvPr id="20484" name="Picture 4" descr="http://oldboy.icnet.ru/SITE_2103/MY_SITE/My_rast/Oxycoccus_palustris/BIG/Oxycoccus_palustris_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556792"/>
            <a:ext cx="3240360" cy="4320480"/>
          </a:xfrm>
          <a:prstGeom prst="rect">
            <a:avLst/>
          </a:prstGeom>
          <a:noFill/>
        </p:spPr>
      </p:pic>
      <p:pic>
        <p:nvPicPr>
          <p:cNvPr id="20486" name="Picture 6" descr="https://sad116.ru/files/376/376b85b101c682d5c5dbdbd5c003e5a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2852936"/>
            <a:ext cx="4102404" cy="2736304"/>
          </a:xfrm>
          <a:prstGeom prst="rect">
            <a:avLst/>
          </a:prstGeom>
          <a:noFill/>
        </p:spPr>
      </p:pic>
      <p:pic>
        <p:nvPicPr>
          <p:cNvPr id="7" name="Picture 4" descr="https://bipbap.ru/wp-content/uploads/2017/11/cd6caadd9fac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1124744"/>
            <a:ext cx="1532677" cy="10115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95736" y="476672"/>
            <a:ext cx="47525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Клюква не боится снегов и заморозков.</a:t>
            </a:r>
          </a:p>
        </p:txBody>
      </p:sp>
      <p:sp>
        <p:nvSpPr>
          <p:cNvPr id="19458" name="AutoShape 2" descr="https://zeben.ru/wp-content/uploads/2021/11/melkoplodnaya-min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0" name="AutoShape 4" descr="https://zeben.ru/wp-content/uploads/2021/11/melkoplodnaya-min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9462" name="Picture 6" descr="https://www.tury.ru/img.php?gid=323988&amp;pid=2322806&amp;v=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75800"/>
            <a:ext cx="9144000" cy="5682200"/>
          </a:xfrm>
          <a:prstGeom prst="rect">
            <a:avLst/>
          </a:prstGeom>
          <a:noFill/>
        </p:spPr>
      </p:pic>
      <p:pic>
        <p:nvPicPr>
          <p:cNvPr id="6" name="Picture 4" descr="https://bipbap.ru/wp-content/uploads/2017/11/cd6caadd9fac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5384716"/>
            <a:ext cx="2232248" cy="14732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476672"/>
            <a:ext cx="82809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u="sng" dirty="0">
                <a:latin typeface="Times New Roman" pitchFamily="18" charset="0"/>
                <a:cs typeface="Times New Roman" pitchFamily="18" charset="0"/>
              </a:rPr>
              <a:t>Из клюквы готовят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витаминный напиток — морс, варят кисели, компоты, варенье. Ее добавляют при квашении капусты и мочении яблок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А еще добавляют в десерты. Есть конфеты «Клюква в сахаре»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 descr="https://cs5.livemaster.ru/storage/dc/a0/e8565ce0cb352b78ddd1ee88f2a7--fermerskie-tovary-sirop-klyukvennyj-340g-v-stekle.jpg"/>
          <p:cNvPicPr>
            <a:picLocks noChangeAspect="1" noChangeArrowheads="1"/>
          </p:cNvPicPr>
          <p:nvPr/>
        </p:nvPicPr>
        <p:blipFill>
          <a:blip r:embed="rId2" cstate="print"/>
          <a:srcRect l="13528" t="2826" r="40317"/>
          <a:stretch>
            <a:fillRect/>
          </a:stretch>
        </p:blipFill>
        <p:spPr bwMode="auto">
          <a:xfrm>
            <a:off x="251520" y="4653136"/>
            <a:ext cx="1619672" cy="1920378"/>
          </a:xfrm>
          <a:prstGeom prst="rect">
            <a:avLst/>
          </a:prstGeom>
          <a:noFill/>
        </p:spPr>
      </p:pic>
      <p:pic>
        <p:nvPicPr>
          <p:cNvPr id="18436" name="Picture 4" descr="https://spmguild.ru/wp-content/uploads/8/1/b/81bfb96b76114236ae6928e78ac862bf.jpeg"/>
          <p:cNvPicPr>
            <a:picLocks noChangeAspect="1" noChangeArrowheads="1"/>
          </p:cNvPicPr>
          <p:nvPr/>
        </p:nvPicPr>
        <p:blipFill>
          <a:blip r:embed="rId3" cstate="print"/>
          <a:srcRect l="51407" t="11442" r="16085" b="20911"/>
          <a:stretch>
            <a:fillRect/>
          </a:stretch>
        </p:blipFill>
        <p:spPr bwMode="auto">
          <a:xfrm>
            <a:off x="1043608" y="2060848"/>
            <a:ext cx="1872208" cy="2481765"/>
          </a:xfrm>
          <a:prstGeom prst="rect">
            <a:avLst/>
          </a:prstGeom>
          <a:noFill/>
        </p:spPr>
      </p:pic>
      <p:pic>
        <p:nvPicPr>
          <p:cNvPr id="18438" name="Picture 6" descr="https://grodno24.com/assets/images/2021/12/kvashennaya-kapusta.jpeg"/>
          <p:cNvPicPr>
            <a:picLocks noChangeAspect="1" noChangeArrowheads="1"/>
          </p:cNvPicPr>
          <p:nvPr/>
        </p:nvPicPr>
        <p:blipFill>
          <a:blip r:embed="rId4" cstate="print"/>
          <a:srcRect l="17359" t="3718"/>
          <a:stretch>
            <a:fillRect/>
          </a:stretch>
        </p:blipFill>
        <p:spPr bwMode="auto">
          <a:xfrm>
            <a:off x="2339752" y="4575450"/>
            <a:ext cx="2592288" cy="2014438"/>
          </a:xfrm>
          <a:prstGeom prst="rect">
            <a:avLst/>
          </a:prstGeom>
          <a:noFill/>
        </p:spPr>
      </p:pic>
      <p:sp>
        <p:nvSpPr>
          <p:cNvPr id="18440" name="AutoShape 8" descr="https://wikiway.com/upload/iblock/4b2/Naturalnyy-mor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42" name="AutoShape 10" descr="https://wikiway.com/upload/iblock/4b2/Naturalnyy-mor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44" name="AutoShape 12" descr="https://wikiway.com/upload/iblock/4b2/Naturalnyy-mor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46" name="AutoShape 14" descr="https://wikiway.com/upload/iblock/4b2/Naturalnyy-mor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8448" name="Picture 16" descr="https://shop.m-catering.ru/upload/iblock/f46/f4696d7dccd7f5964b7776e4d9605b64.jpg"/>
          <p:cNvPicPr>
            <a:picLocks noChangeAspect="1" noChangeArrowheads="1"/>
          </p:cNvPicPr>
          <p:nvPr/>
        </p:nvPicPr>
        <p:blipFill>
          <a:blip r:embed="rId5" cstate="print"/>
          <a:srcRect l="19048" t="3175" r="14286"/>
          <a:stretch>
            <a:fillRect/>
          </a:stretch>
        </p:blipFill>
        <p:spPr bwMode="auto">
          <a:xfrm>
            <a:off x="6876256" y="3933056"/>
            <a:ext cx="2016224" cy="2196244"/>
          </a:xfrm>
          <a:prstGeom prst="rect">
            <a:avLst/>
          </a:prstGeom>
          <a:noFill/>
        </p:spPr>
      </p:pic>
      <p:pic>
        <p:nvPicPr>
          <p:cNvPr id="18450" name="Picture 18" descr="https://i.mycdn.me/i?r=AzEPZsRbOZEKgBhR0XGMT1Rks2zm54zbJq6rG1R59LKavaaKTM5SRkZCeTgDn6uOyic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87824" y="2420888"/>
            <a:ext cx="2957207" cy="1800200"/>
          </a:xfrm>
          <a:prstGeom prst="rect">
            <a:avLst/>
          </a:prstGeom>
          <a:noFill/>
        </p:spPr>
      </p:pic>
      <p:pic>
        <p:nvPicPr>
          <p:cNvPr id="18452" name="Picture 20" descr="https://www.koolinar.ru/all_image/recipes/140/140824/recipe_c0ff45c5-9cf8-4243-8da4-2b3ac6418426.jpg"/>
          <p:cNvPicPr>
            <a:picLocks noChangeAspect="1" noChangeArrowheads="1"/>
          </p:cNvPicPr>
          <p:nvPr/>
        </p:nvPicPr>
        <p:blipFill>
          <a:blip r:embed="rId7" cstate="print"/>
          <a:srcRect l="11239" t="3628" r="15292"/>
          <a:stretch>
            <a:fillRect/>
          </a:stretch>
        </p:blipFill>
        <p:spPr bwMode="auto">
          <a:xfrm>
            <a:off x="6156176" y="1772816"/>
            <a:ext cx="2592288" cy="1912713"/>
          </a:xfrm>
          <a:prstGeom prst="rect">
            <a:avLst/>
          </a:prstGeom>
          <a:noFill/>
        </p:spPr>
      </p:pic>
      <p:pic>
        <p:nvPicPr>
          <p:cNvPr id="18454" name="Picture 22" descr="https://img-global.cpcdn.com/recipes/72e743022e8c233e/1200x630cq70/photo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16767565">
            <a:off x="4629982" y="4793751"/>
            <a:ext cx="2354165" cy="1235937"/>
          </a:xfrm>
          <a:prstGeom prst="rect">
            <a:avLst/>
          </a:prstGeom>
          <a:noFill/>
        </p:spPr>
      </p:pic>
      <p:pic>
        <p:nvPicPr>
          <p:cNvPr id="3074" name="Picture 2" descr="https://avatars.mds.yandex.net/get-mpic/5273154/img_id6274576675955767793.jpeg/ori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20850462">
            <a:off x="5359929" y="1569459"/>
            <a:ext cx="935643" cy="1395536"/>
          </a:xfrm>
          <a:prstGeom prst="rect">
            <a:avLst/>
          </a:prstGeom>
          <a:noFill/>
        </p:spPr>
      </p:pic>
      <p:pic>
        <p:nvPicPr>
          <p:cNvPr id="3076" name="Picture 4" descr="https://avatars.mds.yandex.net/get-mpic/5376414/img_id2307170202919173779.jpeg/ori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912424">
            <a:off x="347879" y="1640227"/>
            <a:ext cx="822185" cy="1393496"/>
          </a:xfrm>
          <a:prstGeom prst="rect">
            <a:avLst/>
          </a:prstGeom>
          <a:noFill/>
        </p:spPr>
      </p:pic>
      <p:pic>
        <p:nvPicPr>
          <p:cNvPr id="16" name="Picture 4" descr="https://bipbap.ru/wp-content/uploads/2017/11/cd6caadd9fac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915816" y="1484784"/>
            <a:ext cx="1728192" cy="11406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fsd.multiurok.ru/html/2020/05/21/s_5ec68c20eb70d/img84.jpg"/>
          <p:cNvPicPr>
            <a:picLocks noChangeAspect="1" noChangeArrowheads="1"/>
          </p:cNvPicPr>
          <p:nvPr/>
        </p:nvPicPr>
        <p:blipFill>
          <a:blip r:embed="rId2" cstate="print"/>
          <a:srcRect l="12994" t="12600" r="5501" b="49601"/>
          <a:stretch>
            <a:fillRect/>
          </a:stretch>
        </p:blipFill>
        <p:spPr bwMode="auto">
          <a:xfrm>
            <a:off x="1403648" y="1124744"/>
            <a:ext cx="6417713" cy="2232248"/>
          </a:xfrm>
          <a:prstGeom prst="rect">
            <a:avLst/>
          </a:prstGeom>
          <a:noFill/>
        </p:spPr>
      </p:pic>
      <p:pic>
        <p:nvPicPr>
          <p:cNvPr id="2052" name="Picture 4" descr="https://ped-kopilka.ru/images/19(94).jpg"/>
          <p:cNvPicPr>
            <a:picLocks noChangeAspect="1" noChangeArrowheads="1"/>
          </p:cNvPicPr>
          <p:nvPr/>
        </p:nvPicPr>
        <p:blipFill>
          <a:blip r:embed="rId3" cstate="print"/>
          <a:srcRect l="5906" t="12759" r="18495" b="20254"/>
          <a:stretch>
            <a:fillRect/>
          </a:stretch>
        </p:blipFill>
        <p:spPr bwMode="auto">
          <a:xfrm>
            <a:off x="1403648" y="4581128"/>
            <a:ext cx="6336704" cy="208823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563888" y="188640"/>
            <a:ext cx="244827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Ребусы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https://bipbap.ru/wp-content/uploads/2017/11/cd6caadd9fac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3140968"/>
            <a:ext cx="2272108" cy="14995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https://theslide.ru/img/tmb/6/594980/4ba8b5b09ef6042b3d8dae8e33b391cd-800x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s://theslide.ru/img/tmb/6/594980/4ba8b5b09ef6042b3d8dae8e33b391cd-800x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https://theslide.ru/img/tmb/6/594980/4ba8b5b09ef6042b3d8dae8e33b391cd-800x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Содержимое 5" descr="про-Ягоды (1)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611560" y="836711"/>
            <a:ext cx="8141915" cy="578792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915816" y="188640"/>
            <a:ext cx="45365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Расскажи про ягоду клюкву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sun9-67.userapi.com/impf/c851520/v851520731/1bb5b4/_EH_xa7uYfQ.jpg?size=604x475&amp;quality=96&amp;sign=5c95bd99196ed6d213efab98f8050cf8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88640"/>
            <a:ext cx="8064896" cy="63424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393</TotalTime>
  <Words>220</Words>
  <Application>Microsoft Office PowerPoint</Application>
  <PresentationFormat>Экран (4:3)</PresentationFormat>
  <Paragraphs>27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42</cp:revision>
  <dcterms:created xsi:type="dcterms:W3CDTF">2022-10-08T12:01:46Z</dcterms:created>
  <dcterms:modified xsi:type="dcterms:W3CDTF">2022-10-09T10:30:29Z</dcterms:modified>
</cp:coreProperties>
</file>