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94" r:id="rId3"/>
    <p:sldId id="305" r:id="rId4"/>
    <p:sldId id="312" r:id="rId5"/>
    <p:sldId id="260" r:id="rId6"/>
    <p:sldId id="315" r:id="rId7"/>
    <p:sldId id="299" r:id="rId8"/>
    <p:sldId id="317" r:id="rId9"/>
    <p:sldId id="302" r:id="rId10"/>
    <p:sldId id="300" r:id="rId11"/>
    <p:sldId id="298" r:id="rId12"/>
    <p:sldId id="316" r:id="rId13"/>
    <p:sldId id="320" r:id="rId14"/>
    <p:sldId id="318" r:id="rId15"/>
    <p:sldId id="321" r:id="rId16"/>
    <p:sldId id="313" r:id="rId17"/>
    <p:sldId id="322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60"/>
  </p:normalViewPr>
  <p:slideViewPr>
    <p:cSldViewPr>
      <p:cViewPr varScale="1">
        <p:scale>
          <a:sx n="107" d="100"/>
          <a:sy n="107" d="100"/>
        </p:scale>
        <p:origin x="-18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09B1E-2D24-48D5-9E7B-CBBA618A4D0C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B0A2-79CB-4049-B7C4-57C51DFD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61A04D-507A-4295-93E8-2B695787EF45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39A626-2D96-43BA-8F62-3497127DFE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614" y="836712"/>
            <a:ext cx="6984776" cy="19442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Линецкая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Айгюль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Рауфатовна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№ 73 «Василёк»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556792"/>
            <a:ext cx="51071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дошкольников с природными 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зонами: «Пустыни»</a:t>
            </a: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36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танислав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4694"/>
            <a:ext cx="7482408" cy="56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87019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танислав\Desktop\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567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0529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танислав\Desktop\c6c462509b45894ef2de10ac6edb15d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3448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9118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танислав\Desktop\slide-1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0567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5514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Станислав\Desktop\dcbd9bd3ef001d7444f3230a72e8541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4704"/>
            <a:ext cx="7620000" cy="55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48356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танислав\Desktop\1668535928_6-pibig-info-p-rastitelnii-mir-pustini-vkontakte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36712"/>
            <a:ext cx="734481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6215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танислав\Desktop\7f4ae5007113be763e03299790b8a06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4"/>
            <a:ext cx="734481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3122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танислав\Desktop\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847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54922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1" y="1484785"/>
            <a:ext cx="5184577" cy="15121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7200" i="1" dirty="0" smtClean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ru-RU" sz="21600" i="1" dirty="0" smtClean="0">
                <a:solidFill>
                  <a:srgbClr val="FFC000"/>
                </a:solidFill>
              </a:rPr>
              <a:t>Спасибо </a:t>
            </a:r>
            <a:r>
              <a:rPr lang="ru-RU" sz="21600" i="1" dirty="0" smtClean="0">
                <a:solidFill>
                  <a:srgbClr val="FFC000"/>
                </a:solidFill>
              </a:rPr>
              <a:t>за внимание!</a:t>
            </a:r>
            <a:endParaRPr lang="ru-RU" sz="216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402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танислав\Desktop\9ba346305b40841185fde536c5c8427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86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танислав\Desktop\d8971dcd2803fbc230a9a4ff7159b453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4416"/>
            <a:ext cx="7632848" cy="56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2058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танислав\Desktop\slide-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287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9063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танислав\Desktop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7280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87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танислав\Desktop\scree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1" y="764704"/>
            <a:ext cx="748488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618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анислав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3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3891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Станислав\Desktop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287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5784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0D0594-2265-723A-EA19-B8ACDA13D0C2}"/>
              </a:ext>
            </a:extLst>
          </p:cNvPr>
          <p:cNvSpPr txBox="1"/>
          <p:nvPr/>
        </p:nvSpPr>
        <p:spPr>
          <a:xfrm>
            <a:off x="827585" y="1100914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Posterama" panose="020B0504020200020000" pitchFamily="34" charset="0"/>
                <a:cs typeface="Posterama" panose="020B0504020200020000" pitchFamily="34" charset="0"/>
              </a:rPr>
              <a:t>.</a:t>
            </a:r>
            <a:endParaRPr lang="ru-RU" sz="16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pic>
        <p:nvPicPr>
          <p:cNvPr id="9218" name="Picture 2" descr="C:\Users\Станислав\Desktop\722557987fa12e038ea675e00770d427c99f5e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28178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806</TotalTime>
  <Words>21</Words>
  <Application>Microsoft Office PowerPoint</Application>
  <PresentationFormat>Экран (4:3)</PresentationFormat>
  <Paragraphs>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“Ознакомление дошкольников 5-6 лет с домашними животными Ленинградской области: корова.</dc:title>
  <dc:creator>Станислав</dc:creator>
  <cp:lastModifiedBy>Станислав</cp:lastModifiedBy>
  <cp:revision>89</cp:revision>
  <dcterms:created xsi:type="dcterms:W3CDTF">2021-11-04T10:32:32Z</dcterms:created>
  <dcterms:modified xsi:type="dcterms:W3CDTF">2024-03-13T18:20:35Z</dcterms:modified>
</cp:coreProperties>
</file>