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8" r:id="rId4"/>
    <p:sldId id="272" r:id="rId5"/>
    <p:sldId id="257" r:id="rId6"/>
    <p:sldId id="273" r:id="rId7"/>
    <p:sldId id="259" r:id="rId8"/>
    <p:sldId id="261" r:id="rId9"/>
    <p:sldId id="269" r:id="rId10"/>
    <p:sldId id="260" r:id="rId11"/>
    <p:sldId id="274" r:id="rId12"/>
    <p:sldId id="270" r:id="rId13"/>
    <p:sldId id="258" r:id="rId14"/>
    <p:sldId id="264" r:id="rId15"/>
    <p:sldId id="265" r:id="rId16"/>
    <p:sldId id="262" r:id="rId17"/>
    <p:sldId id="263" r:id="rId18"/>
    <p:sldId id="266" r:id="rId19"/>
    <p:sldId id="267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E0CBC-7C68-80AA-38AB-F4C0315DF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6AA5F0-0C11-7630-6522-7090BCB80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E2D796-655C-175F-8078-0D6C12DB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9B3CB-1CBD-871B-D0D6-D1AD18F8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8203A-2F63-988C-CB74-6E7446A4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4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5B102-A61F-A030-CE34-B75A7648E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46C253-BF16-3372-798F-F05836B23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D55F5-3359-D34A-96DD-581B634E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15ED-8F09-DFF2-6D17-19DCA11B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FD5CAD-8DEB-4CCB-54F7-4B81D1F5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CC9819-F7F4-1BF0-2D8A-F6ECD429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FCA1D8-A245-C3EF-ACB1-55987B2D9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A0590-4CD2-48E0-657F-7B7F974F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33F22E-1656-EFC0-8A8E-9B9D6FD0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E0DFC-9C42-CE0E-C866-DAD351BB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DF5D6-FB24-E377-0F68-0CB089DA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9C010-0BFF-24B8-1C7D-EED9F83BE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0D4F4C-5208-2311-A567-952B59B0E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4E7B6-108D-E363-36B8-BE1877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FF50D0-338B-590A-5A1D-442AF0F2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36C98-4291-7FFB-AC46-F2927A5C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3CDE9F-B238-6A9F-C753-751918BA0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89B76B-9F7D-6EBD-5069-01C9CB72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811EC-9A97-2A4B-8143-7D4C9205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BB1A2B-314E-4FFE-72F8-87BB7BB6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EB435-A6DC-2D38-A6B6-6CF8E800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276744-F848-8C86-B6E1-2D8455022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2DF0CC-C5A5-AEFD-62E9-B8100656B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C73B2F-4BE3-6AEF-1A89-8C26E1D2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100A6-633D-A5F1-4795-831527E6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112DA3-8876-2B06-4A6E-3C83405A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1B1CB-5DA9-002C-E3AB-CE2F45D2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416111-8C90-B081-31E8-8C86EF9C5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D3D2AD-6870-D44E-1E8B-C6684FD80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AF5B9F-36FF-857C-FBE2-D21D05D5F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974532-4BE3-A48C-78EC-5BC2F1CC9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2A665E-37F1-FF49-47CD-34E6A147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289251-AE9B-DA7B-03CD-42AC029A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1D565D-B870-28E3-F76E-076A979E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1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432E9-EFCB-A10D-DB66-1983C7A8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DB8B37-F3CA-7F7F-7AC9-E477A34F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572122-168C-5E86-0220-90800F6E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F6B109-3000-4A9E-CFE4-F2F4B1EF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83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0A3CB9-2F77-F470-B748-3897EE91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8A7A46-0FF9-5100-69A0-E6AE02BC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BA1ED7-CCC8-510F-5801-17F7B260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85897-8068-1C11-E94D-A6173568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272D94-B776-87E6-CF2E-A06CA185B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B1BA62-EF47-32F2-2825-DD77F009B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B9587C-2649-43FD-AC17-8AF5D9F8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7CF51F-56DA-D688-83E1-ADD32A83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48A96C-3213-13B0-1919-6A303B93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70A7A-F14E-321C-B2E6-099B27F8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97867F-381E-4F3A-938A-C90545B31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CD8383-D4A8-2E86-FBA4-7D109E051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0D515C-04DE-F96C-EC63-81316EC2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DBFAC8-121E-86BE-3375-C6B1098E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2074B1-6DFF-F5A1-4E30-D0E8CC6D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8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5721C-E60F-F39C-672D-9B41986D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36B95B-1F02-1381-F183-09217FD5F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25AB8-86FB-27D7-2DC5-1EE05D2D6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AC128-9A13-1F4D-888D-4029578841B5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7C101-4A99-DDF3-C616-57E35CF8E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C81D51-8FC2-533F-8A84-529A6A8F0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6162-B94E-D741-907D-AC6176DF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3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p3" /><Relationship Id="rId1" Type="http://schemas.microsoft.com/office/2007/relationships/media" Target="../media/media5.mp3" /><Relationship Id="rId6" Type="http://schemas.openxmlformats.org/officeDocument/2006/relationships/image" Target="../media/image3.png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3.png" /><Relationship Id="rId4" Type="http://schemas.openxmlformats.org/officeDocument/2006/relationships/image" Target="../media/image28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3.png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3.png" /><Relationship Id="rId4" Type="http://schemas.openxmlformats.org/officeDocument/2006/relationships/image" Target="../media/image6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5" Type="http://schemas.openxmlformats.org/officeDocument/2006/relationships/image" Target="../media/image3.png" /><Relationship Id="rId4" Type="http://schemas.openxmlformats.org/officeDocument/2006/relationships/image" Target="../media/image10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41940-95FE-0FC2-8DE7-CC760F608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0932" y="868362"/>
            <a:ext cx="9144000" cy="2387600"/>
          </a:xfrm>
        </p:spPr>
        <p:txBody>
          <a:bodyPr>
            <a:norm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3200" dirty="0"/>
              <a:t>Мастер класс «Ознакомление дошкольников с природными зонами в соответствии с ФОП ДО»:</a:t>
            </a:r>
            <a:br>
              <a:rPr lang="ru-RU" sz="3200" dirty="0"/>
            </a:b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A99F5C-FB0B-2F0E-F522-7FE113164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2044" y="3358291"/>
            <a:ext cx="9144000" cy="1655762"/>
          </a:xfrm>
        </p:spPr>
        <p:txBody>
          <a:bodyPr/>
          <a:lstStyle/>
          <a:p>
            <a:endParaRPr lang="ru-RU" dirty="0"/>
          </a:p>
          <a:p>
            <a:r>
              <a:rPr lang="ru-RU" sz="3600" dirty="0"/>
              <a:t>ТАЙГА</a:t>
            </a:r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29BDB84-1D71-839B-DC36-42C4A2B62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543"/>
            <a:ext cx="6985435" cy="4465457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962E71-9D20-B2A7-9651-905808B55EF6}"/>
              </a:ext>
            </a:extLst>
          </p:cNvPr>
          <p:cNvSpPr txBox="1"/>
          <p:nvPr/>
        </p:nvSpPr>
        <p:spPr>
          <a:xfrm>
            <a:off x="7185244" y="860057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6C0B9-4470-CA71-7AE3-BB0DB558F0E6}"/>
              </a:ext>
            </a:extLst>
          </p:cNvPr>
          <p:cNvSpPr txBox="1"/>
          <p:nvPr/>
        </p:nvSpPr>
        <p:spPr>
          <a:xfrm>
            <a:off x="5876801" y="429960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24A20-0796-55D7-9F79-D58F0562AEC1}"/>
              </a:ext>
            </a:extLst>
          </p:cNvPr>
          <p:cNvSpPr txBox="1"/>
          <p:nvPr/>
        </p:nvSpPr>
        <p:spPr>
          <a:xfrm flipV="1">
            <a:off x="5876801" y="2152403"/>
            <a:ext cx="7173686" cy="214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6AE86-8811-80D3-53C4-CA3293228EB4}"/>
              </a:ext>
            </a:extLst>
          </p:cNvPr>
          <p:cNvSpPr txBox="1"/>
          <p:nvPr/>
        </p:nvSpPr>
        <p:spPr>
          <a:xfrm rot="10800000" flipV="1">
            <a:off x="7185244" y="4598556"/>
            <a:ext cx="5096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Подготовила </a:t>
            </a:r>
          </a:p>
          <a:p>
            <a:pPr algn="l"/>
            <a:r>
              <a:rPr lang="ru-RU" dirty="0"/>
              <a:t>Воспитатель ГБДОУ детского сада 34 </a:t>
            </a:r>
          </a:p>
          <a:p>
            <a:pPr algn="l"/>
            <a:r>
              <a:rPr lang="ru-RU" dirty="0"/>
              <a:t>Василеостровского района</a:t>
            </a:r>
          </a:p>
          <a:p>
            <a:pPr algn="l"/>
            <a:r>
              <a:rPr lang="ru-RU" dirty="0"/>
              <a:t>Нечаева Анна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2751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0331A-AB41-73AD-E080-F7C0476C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Бурый Медведь - хозяин Тайги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6892889-A708-2FCB-E45E-83E67E197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47277"/>
            <a:ext cx="2625435" cy="393323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2DD063-27E3-AE64-6E8E-D5859BF10CA5}"/>
              </a:ext>
            </a:extLst>
          </p:cNvPr>
          <p:cNvSpPr txBox="1"/>
          <p:nvPr/>
        </p:nvSpPr>
        <p:spPr>
          <a:xfrm>
            <a:off x="4935681" y="1954481"/>
            <a:ext cx="59747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/>
              <a:t>Бурый медведь – самый крупный и сильный хищник, живущий в лесу. Его вес достигает 350 кг. У него переваливающаяся походка. Но несмотря на кажущуюся неуклюжесть, он способен нагнать даже лошадь. Бурый медведь животное всеядное. Одна из главных особенностей этого животного – способность бесшумно передвигаться. Свои владения он обходит в полной тишине. Медведь очень хорошо плавает. В природе естественных врагов почти не имеет.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3C0EDD0-3232-CA37-F031-D65FB99BC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372" y="214466"/>
            <a:ext cx="1438320" cy="18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C8859-A563-5D64-7FC2-1AFB3B14C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3" y="1039152"/>
            <a:ext cx="5581897" cy="41315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53A68B-2DE9-9D2A-6A15-9D4E38693CFE}"/>
              </a:ext>
            </a:extLst>
          </p:cNvPr>
          <p:cNvSpPr txBox="1"/>
          <p:nvPr/>
        </p:nvSpPr>
        <p:spPr>
          <a:xfrm>
            <a:off x="6788603" y="2475422"/>
            <a:ext cx="51336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/>
              <a:t>Медведя можно смело назвать национальным русским животным – он присутствует в русской народной сказке, где воспевается его сила, добродушие и мягкость характера. Хотя на самом деле в русских деревнях отношение к медведю было весьма уважительной и осторожное. С ним связано много поверий, легенд и правил, нарушать которые никому не позволялось.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07C5448-744E-B6D1-87BF-B3F47FFC6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16" y="329570"/>
            <a:ext cx="2315813" cy="1864488"/>
          </a:xfrm>
          <a:prstGeom prst="rect">
            <a:avLst/>
          </a:prstGeom>
        </p:spPr>
      </p:pic>
      <p:pic>
        <p:nvPicPr>
          <p:cNvPr id="3" name="deti-online.com_-_tri-medvedya.mp3">
            <a:hlinkClick r:id="" action="ppaction://media"/>
            <a:extLst>
              <a:ext uri="{FF2B5EF4-FFF2-40B4-BE49-F238E27FC236}">
                <a16:creationId xmlns:a16="http://schemas.microsoft.com/office/drawing/2014/main" id="{B2C6C61D-9C64-2B24-CF62-6908E6172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736" y="5458207"/>
            <a:ext cx="985011" cy="985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48965-7FE4-A71B-B7BF-A4EABCAAABFD}"/>
              </a:ext>
            </a:extLst>
          </p:cNvPr>
          <p:cNvSpPr txBox="1"/>
          <p:nvPr/>
        </p:nvSpPr>
        <p:spPr>
          <a:xfrm flipH="1">
            <a:off x="1833203" y="5766046"/>
            <a:ext cx="39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err="1"/>
              <a:t>Аудиосказка</a:t>
            </a:r>
            <a:r>
              <a:rPr lang="ru-RU" dirty="0"/>
              <a:t> «Три Медведя»</a:t>
            </a:r>
          </a:p>
        </p:txBody>
      </p:sp>
    </p:spTree>
    <p:extLst>
      <p:ext uri="{BB962C8B-B14F-4D97-AF65-F5344CB8AC3E}">
        <p14:creationId xmlns:p14="http://schemas.microsoft.com/office/powerpoint/2010/main" val="4655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530DAB8-6B0C-E861-4340-D6DE95CB5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7" y="124090"/>
            <a:ext cx="9218716" cy="6609820"/>
          </a:xfrm>
        </p:spPr>
      </p:pic>
    </p:spTree>
    <p:extLst>
      <p:ext uri="{BB962C8B-B14F-4D97-AF65-F5344CB8AC3E}">
        <p14:creationId xmlns:p14="http://schemas.microsoft.com/office/powerpoint/2010/main" val="96953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487A7-ECF1-D884-2E48-3FDCE47D4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Дары Тайги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48AC7EC-E98F-EEA2-B5FA-0F9DB5063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0259"/>
            <a:ext cx="5792718" cy="4351338"/>
          </a:xfrm>
          <a:prstGeom prst="rect">
            <a:avLst/>
          </a:prstGeom>
          <a:ln w="3556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8FDD037E-62AF-3FA0-960B-0FBB1B0CF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69" y="1664972"/>
            <a:ext cx="3903411" cy="4827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29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D419C-6EF1-1C85-3B73-5108E15B1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Грибы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E0CFA98B-B1FF-9C72-540F-2E6BD0052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275865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CFF784-9A4F-BC4C-2A6B-5FAD937A8171}"/>
              </a:ext>
            </a:extLst>
          </p:cNvPr>
          <p:cNvSpPr txBox="1"/>
          <p:nvPr/>
        </p:nvSpPr>
        <p:spPr>
          <a:xfrm>
            <a:off x="5702629" y="1930730"/>
            <a:ext cx="54923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ЛИСИЧКИ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ДОЖДЕВИК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ВАЛУЙ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ОПЯТА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ШАМПИНЬОНЫ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НАВОЗНИК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ЗИМНИЙ ГРИБ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СМОРЧОК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МОХОВИК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ГРИБ-ЗОНТИК</a:t>
            </a:r>
          </a:p>
        </p:txBody>
      </p:sp>
    </p:spTree>
    <p:extLst>
      <p:ext uri="{BB962C8B-B14F-4D97-AF65-F5344CB8AC3E}">
        <p14:creationId xmlns:p14="http://schemas.microsoft.com/office/powerpoint/2010/main" val="8174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8432A-48E4-2168-9728-8077F240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Ягоды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E1F466F-AC5D-3847-D9EF-7D347080D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41" y="1617716"/>
            <a:ext cx="6246914" cy="48751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4C1C13-C80B-6BDB-EDD1-8C1403458A84}"/>
              </a:ext>
            </a:extLst>
          </p:cNvPr>
          <p:cNvSpPr txBox="1"/>
          <p:nvPr/>
        </p:nvSpPr>
        <p:spPr>
          <a:xfrm flipV="1">
            <a:off x="519545" y="1936956"/>
            <a:ext cx="4440877" cy="435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7EF66-97B6-212D-DDBA-3D0B850256FD}"/>
              </a:ext>
            </a:extLst>
          </p:cNvPr>
          <p:cNvSpPr txBox="1"/>
          <p:nvPr/>
        </p:nvSpPr>
        <p:spPr>
          <a:xfrm>
            <a:off x="937160" y="1968560"/>
            <a:ext cx="45428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ЧЕРНИКА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КЛЮКВА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МОРОШКА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БРУСНИКА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ТОЛОКНЯНКА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ВОДЯНИКА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ГОЛУБИКА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КНЯЖЕНИКА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КОСТЯНИКА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ЗЕМЛЯНИКА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МАЛИНА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ЕЖЕВИКА</a:t>
            </a:r>
          </a:p>
        </p:txBody>
      </p:sp>
    </p:spTree>
    <p:extLst>
      <p:ext uri="{BB962C8B-B14F-4D97-AF65-F5344CB8AC3E}">
        <p14:creationId xmlns:p14="http://schemas.microsoft.com/office/powerpoint/2010/main" val="13120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4EDB2-20AD-D5B6-0FE4-8E8D9DC0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Почему важно беречь лес?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70C9589-FD7D-CB4E-1FEF-6F929EC75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8" y="1912216"/>
            <a:ext cx="3164044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1294A-3852-0030-85F4-6D284ED42C52}"/>
              </a:ext>
            </a:extLst>
          </p:cNvPr>
          <p:cNvSpPr txBox="1"/>
          <p:nvPr/>
        </p:nvSpPr>
        <p:spPr>
          <a:xfrm>
            <a:off x="4562728" y="2293236"/>
            <a:ext cx="6937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 Лёгкие нашей планеты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Строительный материал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Топливо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Изготовление бумаги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Продукты питания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Лекарственные растения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Лес ослабляет силу ветра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Задерживает испарение влаги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Укрепляет почву</a:t>
            </a:r>
          </a:p>
        </p:txBody>
      </p:sp>
    </p:spTree>
    <p:extLst>
      <p:ext uri="{BB962C8B-B14F-4D97-AF65-F5344CB8AC3E}">
        <p14:creationId xmlns:p14="http://schemas.microsoft.com/office/powerpoint/2010/main" val="4194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B540B-B670-BFE4-3657-65A1AD13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я могу беречь лес?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17E0479-7002-C589-4B29-BA5AE412D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1" y="1690688"/>
            <a:ext cx="6043525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D3327-E34E-6FD6-AF0C-6A41827FE37B}"/>
              </a:ext>
            </a:extLst>
          </p:cNvPr>
          <p:cNvSpPr txBox="1"/>
          <p:nvPr/>
        </p:nvSpPr>
        <p:spPr>
          <a:xfrm>
            <a:off x="7180859" y="1690688"/>
            <a:ext cx="41143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Не мусорить в лесу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Не кричать в лесу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Не ломать ветки деревьев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Не разорять гнёзда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Не разжигать костры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/>
              <a:t>Не разорять муравейник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/>
          </a:p>
          <a:p>
            <a:pPr algn="l"/>
            <a:endParaRPr lang="ru-RU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8D48829F-8D14-4296-C870-73AB872A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23" y="3991020"/>
            <a:ext cx="2443752" cy="2051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CDC4E-A032-4D90-D2F7-7F4AE2E15BD7}"/>
              </a:ext>
            </a:extLst>
          </p:cNvPr>
          <p:cNvSpPr txBox="1"/>
          <p:nvPr/>
        </p:nvSpPr>
        <p:spPr>
          <a:xfrm>
            <a:off x="9809513" y="4403765"/>
            <a:ext cx="169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</a:rPr>
              <a:t>Берегите лес!!!</a:t>
            </a:r>
          </a:p>
        </p:txBody>
      </p:sp>
    </p:spTree>
    <p:extLst>
      <p:ext uri="{BB962C8B-B14F-4D97-AF65-F5344CB8AC3E}">
        <p14:creationId xmlns:p14="http://schemas.microsoft.com/office/powerpoint/2010/main" val="90047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59319-B2B9-FCBA-B335-02E27228B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Безопасное поведение в лесу.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D86C673-11C1-AAFE-AB15-B6F3EC388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351338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64878-D11B-3785-155D-6F4DAB0C8C41}"/>
              </a:ext>
            </a:extLst>
          </p:cNvPr>
          <p:cNvSpPr txBox="1"/>
          <p:nvPr/>
        </p:nvSpPr>
        <p:spPr>
          <a:xfrm>
            <a:off x="6255337" y="1690688"/>
            <a:ext cx="403266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Не ходите в лес одни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Возьмите с собой телефон для связи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Вернуться из леса нужно до наступления темноты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Не уходите вглубь леса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Не пробуйте на вкус незнакомые ягоды, растения и грибы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2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E313D-6B6E-D188-7BD8-394F9731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Интересно о Тайге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111F604-68E2-0278-5744-4A900B979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2526472"/>
            <a:ext cx="4295775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53FB4F-90D3-7B21-DD33-EA8FA5A5BCBE}"/>
              </a:ext>
            </a:extLst>
          </p:cNvPr>
          <p:cNvSpPr txBox="1"/>
          <p:nvPr/>
        </p:nvSpPr>
        <p:spPr>
          <a:xfrm>
            <a:off x="535133" y="2526472"/>
            <a:ext cx="574889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dirty="0"/>
              <a:t>Самая большая Северная лесная зона на земле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dirty="0"/>
              <a:t>Перепады температуры могут составлять до 100 градусов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dirty="0"/>
              <a:t>В Российской тайге расположено 38 заповедников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dirty="0"/>
              <a:t>В тайге кадры живут по 300-400 лет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dirty="0"/>
              <a:t>В тайге обитает более 2 тысяч видов насекомых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dirty="0"/>
              <a:t>Площадь тайги составляет более 15 миллионов километров </a:t>
            </a:r>
          </a:p>
          <a:p>
            <a:pPr algn="l"/>
            <a:endParaRPr lang="ru-RU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D5D11EE-5614-46E0-1C86-8CDC90BF0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4" y="868107"/>
            <a:ext cx="5213149" cy="5418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324362-32BE-880C-4FE2-0DFC2013D0A8}"/>
              </a:ext>
            </a:extLst>
          </p:cNvPr>
          <p:cNvSpPr txBox="1"/>
          <p:nvPr/>
        </p:nvSpPr>
        <p:spPr>
          <a:xfrm>
            <a:off x="6297447" y="889843"/>
            <a:ext cx="48975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Aptos Light" panose="02000000000000000000" pitchFamily="2" charset="0"/>
                <a:ea typeface="Aptos Light" panose="02000000000000000000" pitchFamily="2" charset="0"/>
                <a:cs typeface="ADLaM Display" panose="02010000000000000000" pitchFamily="2" charset="0"/>
              </a:rPr>
              <a:t>Привет! Нас зовут Лео и </a:t>
            </a:r>
            <a:r>
              <a:rPr lang="ru-RU" sz="5400" b="1" dirty="0" err="1">
                <a:solidFill>
                  <a:schemeClr val="accent6">
                    <a:lumMod val="75000"/>
                  </a:schemeClr>
                </a:solidFill>
                <a:latin typeface="Aptos Light" panose="02000000000000000000" pitchFamily="2" charset="0"/>
                <a:ea typeface="Aptos Light" panose="02000000000000000000" pitchFamily="2" charset="0"/>
                <a:cs typeface="ADLaM Display" panose="02010000000000000000" pitchFamily="2" charset="0"/>
              </a:rPr>
              <a:t>Тиг</a:t>
            </a:r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Aptos Light" panose="02000000000000000000" pitchFamily="2" charset="0"/>
                <a:ea typeface="Aptos Light" panose="02000000000000000000" pitchFamily="2" charset="0"/>
                <a:cs typeface="ADLaM Display" panose="02010000000000000000" pitchFamily="2" charset="0"/>
              </a:rPr>
              <a:t>. И сегодня мы расскажем вам о нашем доме – Тайге!</a:t>
            </a:r>
          </a:p>
        </p:txBody>
      </p:sp>
      <p:pic>
        <p:nvPicPr>
          <p:cNvPr id="2" name="Тиг и Лео - Таежная сказка.mp3">
            <a:hlinkClick r:id="" action="ppaction://media"/>
            <a:extLst>
              <a:ext uri="{FF2B5EF4-FFF2-40B4-BE49-F238E27FC236}">
                <a16:creationId xmlns:a16="http://schemas.microsoft.com/office/drawing/2014/main" id="{B7CE3488-12FA-5656-38D0-BF5D303D4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2473788" y="3154144"/>
            <a:ext cx="1138290" cy="11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A7910-C663-9A7B-A2A8-671A61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5589"/>
          </a:xfrm>
        </p:spPr>
        <p:txBody>
          <a:bodyPr/>
          <a:lstStyle/>
          <a:p>
            <a:r>
              <a:rPr lang="ru-RU" dirty="0"/>
              <a:t>Давайте поиграем!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26EF5C7-8E28-4E20-956F-9FEA4C8E5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60" y="197921"/>
            <a:ext cx="4210550" cy="2874510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422E38C-CE04-5F2B-1216-77F564108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50" y="2516135"/>
            <a:ext cx="3121841" cy="355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05760-8C13-A4CB-5DCD-AE044B12207C}"/>
              </a:ext>
            </a:extLst>
          </p:cNvPr>
          <p:cNvSpPr txBox="1"/>
          <p:nvPr/>
        </p:nvSpPr>
        <p:spPr>
          <a:xfrm>
            <a:off x="581396" y="2882241"/>
            <a:ext cx="572266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Подвижная игра «Медведь и озорные бельчата»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dirty="0"/>
              <a:t>Кто в лесу гуляет?</a:t>
            </a:r>
          </a:p>
          <a:p>
            <a:pPr algn="ctr"/>
            <a:r>
              <a:rPr lang="ru-RU" sz="2400" dirty="0"/>
              <a:t>Кто мне спать мешает?</a:t>
            </a:r>
          </a:p>
          <a:p>
            <a:pPr algn="ctr"/>
            <a:r>
              <a:rPr lang="ru-RU" sz="2400" dirty="0"/>
              <a:t>Кто шумит в моём бору?</a:t>
            </a:r>
          </a:p>
          <a:p>
            <a:pPr algn="ctr"/>
            <a:r>
              <a:rPr lang="ru-RU" sz="2400" dirty="0"/>
              <a:t>Шевельнётся заберу. </a:t>
            </a:r>
          </a:p>
          <a:p>
            <a:pPr algn="l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445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2E14385-47E4-8561-2733-0956D9C5F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9" y="532432"/>
            <a:ext cx="6232930" cy="59785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BB7EA-C083-51DC-0540-E332F330EBC3}"/>
              </a:ext>
            </a:extLst>
          </p:cNvPr>
          <p:cNvSpPr txBox="1"/>
          <p:nvPr/>
        </p:nvSpPr>
        <p:spPr>
          <a:xfrm>
            <a:off x="6902532" y="1997839"/>
            <a:ext cx="47592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dirty="0">
                <a:latin typeface="+mj-lt"/>
                <a:ea typeface="Aptos Mono" panose="02000000000000000000" pitchFamily="2" charset="0"/>
              </a:rPr>
              <a:t>До свидания, ребята! До новых встреч!</a:t>
            </a:r>
          </a:p>
          <a:p>
            <a:pPr algn="l"/>
            <a:endParaRPr lang="ru-RU" dirty="0"/>
          </a:p>
        </p:txBody>
      </p:sp>
      <p:pic>
        <p:nvPicPr>
          <p:cNvPr id="7" name="bd6704ab7470ce8.mp3">
            <a:hlinkClick r:id="" action="ppaction://media"/>
            <a:extLst>
              <a:ext uri="{FF2B5EF4-FFF2-40B4-BE49-F238E27FC236}">
                <a16:creationId xmlns:a16="http://schemas.microsoft.com/office/drawing/2014/main" id="{B5425209-E385-B9B2-EBEF-B76D9F579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6006" y="4619006"/>
            <a:ext cx="779320" cy="7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CF4-8885-CD16-2F06-52CA570D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4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Северный лес.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67AB7AE-8D7B-3CA3-418A-17F00A04F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7003"/>
            <a:ext cx="5690467" cy="363911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AE9E6-8015-CC2D-17DF-4467BC7E0E77}"/>
              </a:ext>
            </a:extLst>
          </p:cNvPr>
          <p:cNvSpPr txBox="1"/>
          <p:nvPr/>
        </p:nvSpPr>
        <p:spPr>
          <a:xfrm>
            <a:off x="6931479" y="3218212"/>
            <a:ext cx="442232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/>
              <a:t>Тайга </a:t>
            </a:r>
            <a:r>
              <a:rPr lang="ru-RU" sz="2800" dirty="0"/>
              <a:t>– это самый большой лес на земле, который тянется на многие километры. Сибирь называют таёжным краем.</a:t>
            </a:r>
          </a:p>
          <a:p>
            <a:pPr algn="l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CE492-6B0B-E8CF-C049-1AC477D16CDA}"/>
              </a:ext>
            </a:extLst>
          </p:cNvPr>
          <p:cNvSpPr txBox="1"/>
          <p:nvPr/>
        </p:nvSpPr>
        <p:spPr>
          <a:xfrm>
            <a:off x="7069983" y="1557602"/>
            <a:ext cx="4825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«Дом со всех сторон открыт.</a:t>
            </a:r>
          </a:p>
          <a:p>
            <a:pPr algn="l"/>
            <a:r>
              <a:rPr lang="ru-RU" dirty="0"/>
              <a:t>Он резню крышей крыт,</a:t>
            </a:r>
          </a:p>
          <a:p>
            <a:pPr algn="l"/>
            <a:r>
              <a:rPr lang="ru-RU" dirty="0"/>
              <a:t>Заходи в зелёный дом,</a:t>
            </a:r>
          </a:p>
          <a:p>
            <a:pPr algn="l"/>
            <a:r>
              <a:rPr lang="ru-RU" dirty="0"/>
              <a:t>Чудеса увидишь в нём!» (Лес)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5B1B6EB-1E5B-EFD9-F420-9D5EE395D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8840" y="1966851"/>
            <a:ext cx="1426425" cy="1426425"/>
          </a:xfrm>
          <a:prstGeom prst="rect">
            <a:avLst/>
          </a:prstGeom>
        </p:spPr>
      </p:pic>
      <p:pic>
        <p:nvPicPr>
          <p:cNvPr id="7" name="bd6704ab7470ce8.mp3">
            <a:hlinkClick r:id="" action="ppaction://media"/>
            <a:extLst>
              <a:ext uri="{FF2B5EF4-FFF2-40B4-BE49-F238E27FC236}">
                <a16:creationId xmlns:a16="http://schemas.microsoft.com/office/drawing/2014/main" id="{3A5A0450-B38F-FBEE-56D2-4340CE92E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5963" y="312896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46290B-457A-0730-F1E3-73D09AEA7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48" y="1298864"/>
            <a:ext cx="7449787" cy="44822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Тайга довольно молода, ей меньше восьми тысяч лет. До её появления большая часть земли была покрыта льдами. Затем температура поднялась, и ледники стали таять, отступая на север. Животные, предпочитающее холодный климат, заселились освобождённые от снега и льда земли; они шли, летели и плыли к новым просторам. Растения тоже смещали свои ареал всё дальше на север – за счёт распространения семян. Год за годом лес продвигался на север и наконец достиг своих современных границ. Так появилась тайга, какой мы знаем её сейчас.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5AE1351-747D-4C25-2002-C6B235243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35" y="1459676"/>
            <a:ext cx="3602455" cy="3602455"/>
          </a:xfrm>
          <a:prstGeom prst="rect">
            <a:avLst/>
          </a:prstGeom>
        </p:spPr>
      </p:pic>
      <p:pic>
        <p:nvPicPr>
          <p:cNvPr id="2" name="b75784cfc90d8c3.mp3">
            <a:hlinkClick r:id="" action="ppaction://media"/>
            <a:extLst>
              <a:ext uri="{FF2B5EF4-FFF2-40B4-BE49-F238E27FC236}">
                <a16:creationId xmlns:a16="http://schemas.microsoft.com/office/drawing/2014/main" id="{D8F41A6C-52F6-B4A6-F087-FF7A6C2EA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1409" y="5398325"/>
            <a:ext cx="675410" cy="6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9ADE0-BE55-0C4B-9AB9-59AC4260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Животные Тайги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6B32179-2464-BC1F-2FC3-296828591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57" y="1825625"/>
            <a:ext cx="3489686" cy="4351338"/>
          </a:xfrm>
        </p:spPr>
      </p:pic>
    </p:spTree>
    <p:extLst>
      <p:ext uri="{BB962C8B-B14F-4D97-AF65-F5344CB8AC3E}">
        <p14:creationId xmlns:p14="http://schemas.microsoft.com/office/powerpoint/2010/main" val="16063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CE46AC9-C0E2-3E84-121C-01598A70F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63" y="278668"/>
            <a:ext cx="9456905" cy="6300664"/>
          </a:xfrm>
        </p:spPr>
      </p:pic>
    </p:spTree>
    <p:extLst>
      <p:ext uri="{BB962C8B-B14F-4D97-AF65-F5344CB8AC3E}">
        <p14:creationId xmlns:p14="http://schemas.microsoft.com/office/powerpoint/2010/main" val="10514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86B20CA-68B6-7B76-0753-D33E33EFC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14" y="1904999"/>
            <a:ext cx="5464969" cy="36739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DA750A-B865-C114-D1FF-C1D8E1B240D4}"/>
              </a:ext>
            </a:extLst>
          </p:cNvPr>
          <p:cNvSpPr txBox="1"/>
          <p:nvPr/>
        </p:nvSpPr>
        <p:spPr>
          <a:xfrm>
            <a:off x="643247" y="1295139"/>
            <a:ext cx="113062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/>
              <a:t>В Тайге широко </a:t>
            </a:r>
            <a:r>
              <a:rPr lang="ru-RU" sz="2400" b="1" dirty="0" err="1"/>
              <a:t>распостранены</a:t>
            </a:r>
            <a:r>
              <a:rPr lang="ru-RU" sz="2400" b="1" dirty="0"/>
              <a:t>:</a:t>
            </a:r>
          </a:p>
          <a:p>
            <a:pPr algn="l"/>
            <a:endParaRPr lang="ru-RU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Рысь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Росомаха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Волк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Лиса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Бурый медведь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Выдрать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Соболь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Ласка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Горностай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Заяц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dirty="0"/>
              <a:t>Бобёр</a:t>
            </a:r>
          </a:p>
        </p:txBody>
      </p:sp>
    </p:spTree>
    <p:extLst>
      <p:ext uri="{BB962C8B-B14F-4D97-AF65-F5344CB8AC3E}">
        <p14:creationId xmlns:p14="http://schemas.microsoft.com/office/powerpoint/2010/main" val="22927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B96D1-09AB-90E2-2CDD-FFB6E72D8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Амурский тигр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0986C8D-9131-DC43-196F-4289F147A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3073"/>
            <a:ext cx="4844697" cy="324191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C03BAF-326A-F749-3B74-D46916BADD77}"/>
              </a:ext>
            </a:extLst>
          </p:cNvPr>
          <p:cNvSpPr txBox="1"/>
          <p:nvPr/>
        </p:nvSpPr>
        <p:spPr>
          <a:xfrm rot="10800000" flipV="1">
            <a:off x="6096000" y="1802866"/>
            <a:ext cx="51068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dirty="0"/>
              <a:t>Амурский тигр самый малочисленный среди других тигров, численность их чуть более 500 единиц. Экологи любыми путями стремятся усилить охрану этих животных, чтобы предотвратить их сплошное вымирание.</a:t>
            </a:r>
          </a:p>
        </p:txBody>
      </p:sp>
      <p:pic>
        <p:nvPicPr>
          <p:cNvPr id="5" name="z_uki-prirody-rychanie-tigra.mp3">
            <a:hlinkClick r:id="" action="ppaction://media"/>
            <a:extLst>
              <a:ext uri="{FF2B5EF4-FFF2-40B4-BE49-F238E27FC236}">
                <a16:creationId xmlns:a16="http://schemas.microsoft.com/office/drawing/2014/main" id="{EE53EA74-2859-42F8-CA32-757EBE9B0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>
            <a:off x="2819102" y="5531996"/>
            <a:ext cx="929048" cy="92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835EB-AD2A-DF97-4116-2F11AFF9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009436B-FDDB-D686-447D-A6FDE4DD3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9" y="365125"/>
            <a:ext cx="10616202" cy="6057466"/>
          </a:xfrm>
        </p:spPr>
      </p:pic>
    </p:spTree>
    <p:extLst>
      <p:ext uri="{BB962C8B-B14F-4D97-AF65-F5344CB8AC3E}">
        <p14:creationId xmlns:p14="http://schemas.microsoft.com/office/powerpoint/2010/main" val="17588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21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Мастер класс «Ознакомление дошкольников с природными зонами в соответствии с ФОП ДО»:  </vt:lpstr>
      <vt:lpstr>Презентация PowerPoint</vt:lpstr>
      <vt:lpstr>Северный лес.</vt:lpstr>
      <vt:lpstr>Презентация PowerPoint</vt:lpstr>
      <vt:lpstr>Животные Тайги</vt:lpstr>
      <vt:lpstr>Презентация PowerPoint</vt:lpstr>
      <vt:lpstr>Презентация PowerPoint</vt:lpstr>
      <vt:lpstr>Амурский тигр</vt:lpstr>
      <vt:lpstr>Презентация PowerPoint</vt:lpstr>
      <vt:lpstr>Бурый Медведь - хозяин Тайги</vt:lpstr>
      <vt:lpstr>Презентация PowerPoint</vt:lpstr>
      <vt:lpstr>Презентация PowerPoint</vt:lpstr>
      <vt:lpstr>Дары Тайги</vt:lpstr>
      <vt:lpstr>Грибы</vt:lpstr>
      <vt:lpstr>Ягоды</vt:lpstr>
      <vt:lpstr>Почему важно беречь лес?</vt:lpstr>
      <vt:lpstr>Как я могу беречь лес?</vt:lpstr>
      <vt:lpstr>Безопасное поведение в лесу.</vt:lpstr>
      <vt:lpstr>Интересно о Тайге</vt:lpstr>
      <vt:lpstr>Давайте поиграем!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класс «Ознакомление дошкольников с природными зонами в соответствии с ФОП ДО»:  </dc:title>
  <dc:creator>АняЛёня Нечаевы</dc:creator>
  <cp:lastModifiedBy>АняЛёня Нечаевы</cp:lastModifiedBy>
  <cp:revision>5</cp:revision>
  <dcterms:created xsi:type="dcterms:W3CDTF">2023-10-05T11:14:39Z</dcterms:created>
  <dcterms:modified xsi:type="dcterms:W3CDTF">2023-10-06T16:00:35Z</dcterms:modified>
</cp:coreProperties>
</file>