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60" r:id="rId5"/>
    <p:sldId id="259" r:id="rId6"/>
    <p:sldId id="267" r:id="rId7"/>
    <p:sldId id="264" r:id="rId8"/>
    <p:sldId id="265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BCDA3-0B44-4C9E-BE13-D710F98BB3F6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699D-6580-4B2D-841C-1125452B9D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699D-6580-4B2D-841C-1125452B9DD4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B7C4-E094-4534-A190-E41E9B2331A5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88869-6CA8-4B23-8FAC-B1AF4D80DF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412776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Мастер-класс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«Ознакомление дошкольников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 природными зонами в соответствии с ФОП ДО: Тайга»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tabLst>
                <a:tab pos="381952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ГБДОУ детский сад № 50  Василеостровского района  Санкт-Петербурга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80526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Девина Ксения Михайловна</a:t>
            </a:r>
            <a:endParaRPr lang="ru-RU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</p:spPr>
      </p:pic>
      <p:sp>
        <p:nvSpPr>
          <p:cNvPr id="26626" name="AutoShape 2" descr="https://medizinjob.dev6.jobsintown.org/uploads/posts/2023-02/1675541702_macrodistrict-club-p-yelka-iz-bumagi-prostaya-podelka-krasivo-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8" name="Picture 4" descr="https://pro100hobbi.ru/wp-content/uploads/4/e/8/4e866eaa9b3d24baa1bd272eb2fefc8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2413515" cy="2708920"/>
          </a:xfrm>
          <a:prstGeom prst="rect">
            <a:avLst/>
          </a:prstGeom>
          <a:noFill/>
        </p:spPr>
      </p:pic>
      <p:pic>
        <p:nvPicPr>
          <p:cNvPr id="26630" name="Picture 6" descr="https://almode.ru/uploads/posts/2021-12/1639107691_3-almode-ru-p-podelka-iz-shishki-3.jpg"/>
          <p:cNvPicPr>
            <a:picLocks noChangeAspect="1" noChangeArrowheads="1"/>
          </p:cNvPicPr>
          <p:nvPr/>
        </p:nvPicPr>
        <p:blipFill>
          <a:blip r:embed="rId4" cstate="print"/>
          <a:srcRect l="18421" t="2313" r="18421"/>
          <a:stretch>
            <a:fillRect/>
          </a:stretch>
        </p:blipFill>
        <p:spPr bwMode="auto">
          <a:xfrm>
            <a:off x="3347864" y="3861048"/>
            <a:ext cx="2275664" cy="2636912"/>
          </a:xfrm>
          <a:prstGeom prst="rect">
            <a:avLst/>
          </a:prstGeom>
          <a:noFill/>
        </p:spPr>
      </p:pic>
      <p:pic>
        <p:nvPicPr>
          <p:cNvPr id="26632" name="Picture 8" descr="https://avon-c.ru/wp-content/uploads/0/e/f/0ef8160a7034e21c713177d187155ae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2771800" cy="2861351"/>
          </a:xfrm>
          <a:prstGeom prst="rect">
            <a:avLst/>
          </a:prstGeom>
          <a:noFill/>
        </p:spPr>
      </p:pic>
      <p:pic>
        <p:nvPicPr>
          <p:cNvPr id="26634" name="Picture 10" descr="https://kaksdelalsam.ru/wp-content/uploads/0/5/f/05f262e06c6839ebcd24f335021df14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268760"/>
            <a:ext cx="3131840" cy="210726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47667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творчество 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природного материала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«Животные тайги»</a:t>
            </a:r>
            <a:endParaRPr lang="ru-RU" sz="2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2492896"/>
            <a:ext cx="3960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</p:spPr>
      </p:pic>
      <p:sp>
        <p:nvSpPr>
          <p:cNvPr id="19458" name="AutoShape 2" descr="Сегодня на уроке мы совершим заочное путешествие на самолете по одной из природных зон России, а название этой зоны вы узнаете, разгадав ребу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Сегодня на уроке мы совершим заочное путешествие на самолете по одной из природных зон России, а название этой зоны вы узнаете, разгадав ребу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s0.showslide.ru/s_slide/286d958d5c71266800834c9ef59bd3ae/c8dfbfc0-2366-4e4e-9b2b-5652a5a86ca7.jpeg"/>
          <p:cNvPicPr>
            <a:picLocks noChangeAspect="1" noChangeArrowheads="1"/>
          </p:cNvPicPr>
          <p:nvPr/>
        </p:nvPicPr>
        <p:blipFill>
          <a:blip r:embed="rId3" cstate="print"/>
          <a:srcRect l="19299" t="50399" r="15739" b="21251"/>
          <a:stretch>
            <a:fillRect/>
          </a:stretch>
        </p:blipFill>
        <p:spPr bwMode="auto">
          <a:xfrm>
            <a:off x="611560" y="3356992"/>
            <a:ext cx="7920203" cy="2952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620688"/>
            <a:ext cx="63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Разгадай ребус и узнаешь с какой природной зоной России мы сегодня познакомимся.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РИРОДНЫЕ ЗОНЫ РОССИИ (тундра, тайга, широколиственные леса, степи) год"/>
          <p:cNvPicPr>
            <a:picLocks noChangeAspect="1" noChangeArrowheads="1"/>
          </p:cNvPicPr>
          <p:nvPr/>
        </p:nvPicPr>
        <p:blipFill>
          <a:blip r:embed="rId2" cstate="print"/>
          <a:srcRect l="19008" t="13367" r="18182" b="34843"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949280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Тайга — самая большая природная зона России.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989" y="0"/>
            <a:ext cx="916298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5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Отгадай загадки и узнаешь какие растения встречаются в тайге.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84784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прихожу с подарками,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Блещу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огнями яркими,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Нарядная, забавная,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Новый год я главная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(Ель)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s://i.pinimg.com/236x/3c/0e/62/3c0e62cb7ef61c1878a85c203056027d.jpg?nii=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2238375" cy="28860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99992" y="1556792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Есть у родственницы ёлки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Неколючие иголки,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Но, в отличие от ёлки,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Опадают те иголки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(Лиственница)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avatars.mds.yandex.net/i?id=8cdebb57b4adf9ffdc30ccad837879106d67c896-1050766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3" y="3645024"/>
            <a:ext cx="2808311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98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76672"/>
            <a:ext cx="4392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меня длинней иголки, Чем у ёлки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Очень прямо 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высоту.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не на опушке,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Ветки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только на макушке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(Сосна)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https://prikolists.club/wp-content/uploads/2019/07/26-6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rikolists.club/wp-content/uploads/2019/07/26-6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martin-sad.ru/upload/iblock/6f4/6f4f8655ce6d58d9807d248be045b8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1872208" cy="30030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1988840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Любит тень, её бросает,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Шишки вверх все направляет,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Грязный воздух не выносит,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Масло и бальзам приносит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(Пихта)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sadkoltso.ru/upload/landing/747/%D0%9F%D0%B8%D1%85%D1%82%D0%B0_%D0%BA%D0%BE%D1%80%D0%B5%D0%B9%D1%81%D0%BA%D0%B0%D1%8F_Abies_koreana@2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933056"/>
            <a:ext cx="2694685" cy="18513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59492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Растительный мир тайги – царство хвойных растений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</p:spPr>
      </p:pic>
      <p:pic>
        <p:nvPicPr>
          <p:cNvPr id="6" name="Picture 2" descr="https://reshalka.com/uploads/book/task/160/task/59/1-imgs99099304.png"/>
          <p:cNvPicPr>
            <a:picLocks noChangeAspect="1" noChangeArrowheads="1"/>
          </p:cNvPicPr>
          <p:nvPr/>
        </p:nvPicPr>
        <p:blipFill>
          <a:blip r:embed="rId3" cstate="print"/>
          <a:srcRect l="21682" t="29925" r="2557" b="10226"/>
          <a:stretch>
            <a:fillRect/>
          </a:stretch>
        </p:blipFill>
        <p:spPr bwMode="auto">
          <a:xfrm>
            <a:off x="539552" y="404664"/>
            <a:ext cx="7992888" cy="46947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5589240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Узнай растение по его веткам и шишкам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Животный мир тайги: волк, лиса, бурый медведь, рысь, заяц, белка, соболь, лось, кабарга; глухарь, клёст, дятел, сова.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Животный мир в тайг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8819"/>
            <a:ext cx="6732240" cy="5049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98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6120680" cy="6468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Отгадай животное по описанию.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огромны, неуклюжий зверь, покрытый бурым мехом, как шубой. У него большая голова, короткая и толстя шея, мелкие глаза, слабое зрение. Лапы при ходьбе он ставит внутрь пальцами и наружу пятками.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Хищник. Видом он мало отличается от домашнего пса. Но его легко можно узнать по жадным, злым глазам, по сильной неповоротливой шее и по разбойничьей фигуре.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Длина тела птицы от 45 до 90 сантиметров, масса от 3 до 6 килограмм. Размах крыльев 1,4 метра. Окрас у самцов более яркий и заметный чем у самок. Может легко зарыться в снегу с головой </a:t>
            </a: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2 группа- соедините животного и его описание. Это огромный, неуклюжий зверь, покрытый бурым мехом, как шубой. У него большая голова, короткая и толстая шея,"/>
          <p:cNvPicPr>
            <a:picLocks noChangeAspect="1" noChangeArrowheads="1"/>
          </p:cNvPicPr>
          <p:nvPr/>
        </p:nvPicPr>
        <p:blipFill>
          <a:blip r:embed="rId3" cstate="print"/>
          <a:srcRect l="64836" t="5587" r="9177" b="6214"/>
          <a:stretch>
            <a:fillRect/>
          </a:stretch>
        </p:blipFill>
        <p:spPr bwMode="auto">
          <a:xfrm>
            <a:off x="6516216" y="260648"/>
            <a:ext cx="2376264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as-kvas.com/uploads/posts/2023-01/1674000051_gas-kvas-com-p-risunok-na-temu-taiga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989" y="0"/>
            <a:ext cx="9162989" cy="6858000"/>
          </a:xfrm>
          <a:prstGeom prst="rect">
            <a:avLst/>
          </a:prstGeom>
          <a:noFill/>
        </p:spPr>
      </p:pic>
      <p:pic>
        <p:nvPicPr>
          <p:cNvPr id="22530" name="Picture 2" descr="https://gas-kvas.com/uploads/posts/2023-02/1675689771_gas-kvas-com-p-tsepochka-pitaniya-zhivotnikh-taigi-risunk-29.jpg"/>
          <p:cNvPicPr>
            <a:picLocks noChangeAspect="1" noChangeArrowheads="1"/>
          </p:cNvPicPr>
          <p:nvPr/>
        </p:nvPicPr>
        <p:blipFill>
          <a:blip r:embed="rId4" cstate="print"/>
          <a:srcRect l="3287" t="12250" r="11314" b="37341"/>
          <a:stretch>
            <a:fillRect/>
          </a:stretch>
        </p:blipFill>
        <p:spPr bwMode="auto">
          <a:xfrm>
            <a:off x="323528" y="1412776"/>
            <a:ext cx="8280920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692696"/>
            <a:ext cx="6228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Посмотри  цыпочку питания животных тайги.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58052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Придумай свою цепочку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309</Words>
  <Application>Microsoft Office PowerPoint</Application>
  <PresentationFormat>Экран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20</cp:revision>
  <dcterms:created xsi:type="dcterms:W3CDTF">2023-10-09T17:51:16Z</dcterms:created>
  <dcterms:modified xsi:type="dcterms:W3CDTF">2023-10-09T21:05:25Z</dcterms:modified>
</cp:coreProperties>
</file>