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84" r:id="rId1"/>
  </p:sldMasterIdLst>
  <p:notesMasterIdLst>
    <p:notesMasterId r:id="rId2"/>
  </p:notesMasterIdLst>
  <p:sldIdLst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4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2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r>
              <a:rPr altLang="en-US" sz="3400" lang="ru-RU"/>
              <a:t>М</a:t>
            </a:r>
            <a:r>
              <a:rPr altLang="en-US" sz="3400" lang="ru-RU"/>
              <a:t>а</a:t>
            </a:r>
            <a:r>
              <a:rPr altLang="en-US" sz="3400" lang="ru-RU"/>
              <a:t>с</a:t>
            </a:r>
            <a:r>
              <a:rPr altLang="en-US" sz="3400" lang="ru-RU"/>
              <a:t>т</a:t>
            </a:r>
            <a:r>
              <a:rPr altLang="en-US" sz="3400" lang="ru-RU"/>
              <a:t>е</a:t>
            </a:r>
            <a:r>
              <a:rPr altLang="en-US" sz="3400" lang="ru-RU"/>
              <a:t>р</a:t>
            </a:r>
            <a:r>
              <a:rPr altLang="en-US" sz="3400" lang="en-US"/>
              <a:t>-класс</a:t>
            </a:r>
            <a:r>
              <a:rPr altLang="en-US" sz="3400" lang="en-US"/>
              <a:t> </a:t>
            </a:r>
            <a:r>
              <a:rPr altLang="en-US" sz="3400" lang="en-US"/>
              <a:t>"</a:t>
            </a:r>
            <a:r>
              <a:rPr altLang="en-US" sz="3400" lang="ru-RU"/>
              <a:t>О</a:t>
            </a:r>
            <a:r>
              <a:rPr altLang="en-US" sz="3400" lang="ru-RU"/>
              <a:t>з</a:t>
            </a:r>
            <a:r>
              <a:rPr altLang="en-US" sz="3400" lang="ru-RU"/>
              <a:t>н</a:t>
            </a:r>
            <a:r>
              <a:rPr altLang="en-US" sz="3400" lang="ru-RU"/>
              <a:t>а</a:t>
            </a:r>
            <a:r>
              <a:rPr altLang="en-US" sz="3400" lang="ru-RU"/>
              <a:t>к</a:t>
            </a:r>
            <a:r>
              <a:rPr altLang="en-US" sz="3400" lang="ru-RU"/>
              <a:t>о</a:t>
            </a:r>
            <a:r>
              <a:rPr altLang="en-US" sz="3400" lang="ru-RU"/>
              <a:t>м</a:t>
            </a:r>
            <a:r>
              <a:rPr altLang="en-US" sz="3400" lang="ru-RU"/>
              <a:t>л</a:t>
            </a:r>
            <a:r>
              <a:rPr altLang="en-US" sz="3400" lang="ru-RU"/>
              <a:t>е</a:t>
            </a:r>
            <a:r>
              <a:rPr altLang="en-US" sz="3400" lang="ru-RU"/>
              <a:t>н</a:t>
            </a:r>
            <a:r>
              <a:rPr altLang="en-US" sz="3400" lang="ru-RU"/>
              <a:t>и</a:t>
            </a:r>
            <a:r>
              <a:rPr altLang="en-US" sz="3400" lang="ru-RU"/>
              <a:t>е</a:t>
            </a:r>
            <a:r>
              <a:rPr altLang="en-US" sz="3400" lang="en-US"/>
              <a:t> </a:t>
            </a:r>
            <a:r>
              <a:rPr altLang="en-US" sz="3400" lang="ru-RU"/>
              <a:t>д</a:t>
            </a:r>
            <a:r>
              <a:rPr altLang="en-US" sz="3400" lang="ru-RU"/>
              <a:t>о</a:t>
            </a:r>
            <a:r>
              <a:rPr altLang="en-US" sz="3400" lang="ru-RU"/>
              <a:t>ш</a:t>
            </a:r>
            <a:r>
              <a:rPr altLang="en-US" sz="3400" lang="ru-RU"/>
              <a:t>к</a:t>
            </a:r>
            <a:r>
              <a:rPr altLang="en-US" sz="3400" lang="ru-RU"/>
              <a:t>о</a:t>
            </a:r>
            <a:r>
              <a:rPr altLang="en-US" sz="3400" lang="ru-RU"/>
              <a:t>л</a:t>
            </a:r>
            <a:r>
              <a:rPr altLang="en-US" sz="3400" lang="ru-RU"/>
              <a:t>ь</a:t>
            </a:r>
            <a:r>
              <a:rPr altLang="en-US" sz="3400" lang="ru-RU"/>
              <a:t>н</a:t>
            </a:r>
            <a:r>
              <a:rPr altLang="en-US" sz="3400" lang="ru-RU"/>
              <a:t>и</a:t>
            </a:r>
            <a:r>
              <a:rPr altLang="en-US" sz="3400" lang="ru-RU"/>
              <a:t>к</a:t>
            </a:r>
            <a:r>
              <a:rPr altLang="en-US" sz="3400" lang="ru-RU"/>
              <a:t>о</a:t>
            </a:r>
            <a:r>
              <a:rPr altLang="en-US" sz="3400" lang="ru-RU"/>
              <a:t>в</a:t>
            </a:r>
            <a:r>
              <a:rPr altLang="en-US" sz="3400" lang="en-US"/>
              <a:t> </a:t>
            </a:r>
            <a:r>
              <a:rPr altLang="en-US" sz="3400" lang="ru-RU"/>
              <a:t>с</a:t>
            </a:r>
            <a:r>
              <a:rPr altLang="en-US" sz="3400" lang="en-US"/>
              <a:t> </a:t>
            </a:r>
            <a:r>
              <a:rPr altLang="en-US" sz="3400" lang="ru-RU"/>
              <a:t>п</a:t>
            </a:r>
            <a:r>
              <a:rPr altLang="en-US" sz="3400" lang="ru-RU"/>
              <a:t>р</a:t>
            </a:r>
            <a:r>
              <a:rPr altLang="en-US" sz="3400" lang="ru-RU"/>
              <a:t>и</a:t>
            </a:r>
            <a:r>
              <a:rPr altLang="en-US" sz="3400" lang="ru-RU"/>
              <a:t>р</a:t>
            </a:r>
            <a:r>
              <a:rPr altLang="en-US" sz="3400" lang="ru-RU"/>
              <a:t>о</a:t>
            </a:r>
            <a:r>
              <a:rPr altLang="en-US" sz="3400" lang="ru-RU"/>
              <a:t>д</a:t>
            </a:r>
            <a:r>
              <a:rPr altLang="en-US" sz="3400" lang="ru-RU"/>
              <a:t>н</a:t>
            </a:r>
            <a:r>
              <a:rPr altLang="en-US" sz="3400" lang="ru-RU"/>
              <a:t>ы</a:t>
            </a:r>
            <a:r>
              <a:rPr altLang="en-US" sz="3400" lang="ru-RU"/>
              <a:t>м</a:t>
            </a:r>
            <a:r>
              <a:rPr altLang="en-US" sz="3400" lang="ru-RU"/>
              <a:t>и</a:t>
            </a:r>
            <a:r>
              <a:rPr altLang="en-US" sz="3400" lang="en-US"/>
              <a:t> </a:t>
            </a:r>
            <a:r>
              <a:rPr altLang="en-US" sz="3400" lang="ru-RU"/>
              <a:t>з</a:t>
            </a:r>
            <a:r>
              <a:rPr altLang="en-US" sz="3400" lang="ru-RU"/>
              <a:t>о</a:t>
            </a:r>
            <a:r>
              <a:rPr altLang="en-US" sz="3400" lang="ru-RU"/>
              <a:t>н</a:t>
            </a:r>
            <a:r>
              <a:rPr altLang="en-US" sz="3400" lang="ru-RU"/>
              <a:t>а</a:t>
            </a:r>
            <a:r>
              <a:rPr altLang="en-US" sz="3400" lang="ru-RU"/>
              <a:t>м</a:t>
            </a:r>
            <a:r>
              <a:rPr altLang="en-US" sz="3400" lang="ru-RU"/>
              <a:t>и</a:t>
            </a:r>
            <a:r>
              <a:rPr altLang="en-US" sz="3400" lang="en-US"/>
              <a:t> </a:t>
            </a:r>
            <a:r>
              <a:rPr altLang="en-US" sz="3400" lang="ru-RU"/>
              <a:t>в</a:t>
            </a:r>
            <a:r>
              <a:rPr altLang="en-US" sz="3400" lang="en-US"/>
              <a:t> </a:t>
            </a:r>
            <a:r>
              <a:rPr altLang="en-US" sz="3400" lang="ru-RU"/>
              <a:t>с</a:t>
            </a:r>
            <a:r>
              <a:rPr altLang="en-US" sz="3400" lang="ru-RU"/>
              <a:t>о</a:t>
            </a:r>
            <a:r>
              <a:rPr altLang="en-US" sz="3400" lang="ru-RU"/>
              <a:t>о</a:t>
            </a:r>
            <a:r>
              <a:rPr altLang="en-US" sz="3400" lang="ru-RU"/>
              <a:t>т</a:t>
            </a:r>
            <a:r>
              <a:rPr altLang="en-US" sz="3400" lang="ru-RU"/>
              <a:t>в</a:t>
            </a:r>
            <a:r>
              <a:rPr altLang="en-US" sz="3400" lang="ru-RU"/>
              <a:t>е</a:t>
            </a:r>
            <a:r>
              <a:rPr altLang="en-US" sz="3400" lang="ru-RU"/>
              <a:t>т</a:t>
            </a:r>
            <a:r>
              <a:rPr altLang="en-US" sz="3400" lang="ru-RU"/>
              <a:t>с</a:t>
            </a:r>
            <a:r>
              <a:rPr altLang="en-US" sz="3400" lang="ru-RU"/>
              <a:t>т</a:t>
            </a:r>
            <a:r>
              <a:rPr altLang="en-US" sz="3400" lang="ru-RU"/>
              <a:t>в</a:t>
            </a:r>
            <a:r>
              <a:rPr altLang="en-US" sz="3400" lang="ru-RU"/>
              <a:t>и</a:t>
            </a:r>
            <a:r>
              <a:rPr altLang="en-US" sz="3400" lang="ru-RU"/>
              <a:t>и</a:t>
            </a:r>
            <a:r>
              <a:rPr altLang="en-US" sz="3400" lang="en-US"/>
              <a:t> </a:t>
            </a:r>
            <a:r>
              <a:rPr altLang="en-US" sz="3400" lang="ru-RU"/>
              <a:t>с</a:t>
            </a:r>
            <a:r>
              <a:rPr altLang="en-US" sz="3400" lang="en-US"/>
              <a:t> </a:t>
            </a:r>
            <a:r>
              <a:rPr altLang="en-US" sz="3400" lang="ru-RU"/>
              <a:t>Ф</a:t>
            </a:r>
            <a:r>
              <a:rPr altLang="en-US" sz="3400" lang="ru-RU"/>
              <a:t>О</a:t>
            </a:r>
            <a:r>
              <a:rPr altLang="en-US" sz="3400" lang="ru-RU"/>
              <a:t>П</a:t>
            </a:r>
            <a:r>
              <a:rPr altLang="en-US" sz="3400" lang="en-US"/>
              <a:t> </a:t>
            </a:r>
            <a:r>
              <a:rPr altLang="en-US" sz="3400" lang="ru-RU"/>
              <a:t>Д</a:t>
            </a:r>
            <a:r>
              <a:rPr altLang="en-US" sz="3400" lang="ru-RU"/>
              <a:t>О</a:t>
            </a:r>
            <a:r>
              <a:rPr altLang="en-US" sz="3400" lang="en-US"/>
              <a:t>:</a:t>
            </a:r>
            <a:r>
              <a:rPr altLang="en-US" sz="3400" lang="en-US"/>
              <a:t> </a:t>
            </a:r>
            <a:r>
              <a:rPr altLang="en-US" sz="3400" lang="ru-RU"/>
              <a:t>с</a:t>
            </a:r>
            <a:r>
              <a:rPr altLang="en-US" sz="3400" lang="ru-RU"/>
              <a:t>т</a:t>
            </a:r>
            <a:r>
              <a:rPr altLang="en-US" sz="3400" lang="ru-RU"/>
              <a:t>е</a:t>
            </a:r>
            <a:r>
              <a:rPr altLang="en-US" sz="3400" lang="ru-RU"/>
              <a:t>п</a:t>
            </a:r>
            <a:r>
              <a:rPr altLang="en-US" sz="3400" lang="ru-RU"/>
              <a:t>и</a:t>
            </a:r>
            <a:r>
              <a:rPr altLang="en-US" sz="3400" lang="en-US"/>
              <a:t>.</a:t>
            </a:r>
            <a:r>
              <a:rPr altLang="en-US" sz="3400" lang="en-US"/>
              <a:t> </a:t>
            </a:r>
            <a:endParaRPr altLang="en-US" sz="3400" lang="ru-RU"/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988" y="3602036"/>
            <a:ext cx="8383545" cy="2122269"/>
          </a:xfrm>
        </p:spPr>
        <p:txBody>
          <a:bodyPr>
            <a:noAutofit/>
          </a:bodyPr>
          <a:p>
            <a:r>
              <a:rPr altLang="en-US" sz="3300" lang="ru-RU"/>
              <a:t>Д</a:t>
            </a:r>
            <a:r>
              <a:rPr altLang="en-US" sz="3300" lang="ru-RU"/>
              <a:t>и</a:t>
            </a:r>
            <a:r>
              <a:rPr altLang="en-US" sz="3300" lang="ru-RU"/>
              <a:t>д</a:t>
            </a:r>
            <a:r>
              <a:rPr altLang="en-US" sz="3300" lang="ru-RU"/>
              <a:t>а</a:t>
            </a:r>
            <a:r>
              <a:rPr altLang="en-US" sz="3300" lang="ru-RU"/>
              <a:t>к</a:t>
            </a:r>
            <a:r>
              <a:rPr altLang="en-US" sz="3300" lang="ru-RU"/>
              <a:t>т</a:t>
            </a:r>
            <a:r>
              <a:rPr altLang="en-US" sz="3300" lang="ru-RU"/>
              <a:t>и</a:t>
            </a:r>
            <a:r>
              <a:rPr altLang="en-US" sz="3300" lang="ru-RU"/>
              <a:t>ч</a:t>
            </a:r>
            <a:r>
              <a:rPr altLang="en-US" sz="3300" lang="ru-RU"/>
              <a:t>е</a:t>
            </a:r>
            <a:r>
              <a:rPr altLang="en-US" sz="3300" lang="ru-RU"/>
              <a:t>с</a:t>
            </a:r>
            <a:r>
              <a:rPr altLang="en-US" sz="3300" lang="ru-RU"/>
              <a:t>к</a:t>
            </a:r>
            <a:r>
              <a:rPr altLang="en-US" sz="3300" lang="ru-RU"/>
              <a:t>а</a:t>
            </a:r>
            <a:r>
              <a:rPr altLang="en-US" sz="3300" lang="ru-RU"/>
              <a:t>я</a:t>
            </a:r>
            <a:r>
              <a:rPr altLang="en-US" sz="3300" lang="en-US"/>
              <a:t> </a:t>
            </a:r>
            <a:r>
              <a:rPr altLang="en-US" sz="3300" lang="ru-RU"/>
              <a:t>с</a:t>
            </a:r>
            <a:r>
              <a:rPr altLang="en-US" sz="3300" lang="ru-RU"/>
              <a:t>к</a:t>
            </a:r>
            <a:r>
              <a:rPr altLang="en-US" sz="3300" lang="ru-RU"/>
              <a:t>а</a:t>
            </a:r>
            <a:r>
              <a:rPr altLang="en-US" sz="3300" lang="ru-RU"/>
              <a:t>з</a:t>
            </a:r>
            <a:r>
              <a:rPr altLang="en-US" sz="3300" lang="ru-RU"/>
              <a:t>к</a:t>
            </a:r>
            <a:r>
              <a:rPr altLang="en-US" sz="3300" lang="ru-RU"/>
              <a:t>а</a:t>
            </a:r>
            <a:r>
              <a:rPr altLang="en-US" sz="3300" lang="en-US"/>
              <a:t> </a:t>
            </a:r>
            <a:r>
              <a:rPr altLang="en-US" sz="3300" lang="en-US"/>
              <a:t>"</a:t>
            </a:r>
            <a:r>
              <a:rPr altLang="en-US" sz="3300" lang="ru-RU"/>
              <a:t>А</a:t>
            </a:r>
            <a:r>
              <a:rPr altLang="en-US" sz="3300" lang="ru-RU"/>
              <a:t>й</a:t>
            </a:r>
            <a:r>
              <a:rPr altLang="en-US" sz="3300" lang="ru-RU"/>
              <a:t>л</a:t>
            </a:r>
            <a:r>
              <a:rPr altLang="en-US" sz="3300" lang="ru-RU"/>
              <a:t>у</a:t>
            </a:r>
            <a:r>
              <a:rPr altLang="en-US" sz="3300" lang="en-US"/>
              <a:t> </a:t>
            </a:r>
            <a:r>
              <a:rPr altLang="en-US" sz="3300" lang="ru-RU"/>
              <a:t>и</a:t>
            </a:r>
            <a:r>
              <a:rPr altLang="en-US" sz="3300" lang="en-US"/>
              <a:t> </a:t>
            </a:r>
            <a:r>
              <a:rPr altLang="en-US" sz="3300" lang="ru-RU"/>
              <a:t>её</a:t>
            </a:r>
            <a:r>
              <a:rPr altLang="en-US" sz="3300" lang="en-US"/>
              <a:t> </a:t>
            </a:r>
            <a:r>
              <a:rPr altLang="en-US" sz="3300" lang="ru-RU"/>
              <a:t>с</a:t>
            </a:r>
            <a:r>
              <a:rPr altLang="en-US" sz="3300" lang="ru-RU"/>
              <a:t>т</a:t>
            </a:r>
            <a:r>
              <a:rPr altLang="en-US" sz="3300" lang="ru-RU"/>
              <a:t>е</a:t>
            </a:r>
            <a:r>
              <a:rPr altLang="en-US" sz="3300" lang="ru-RU"/>
              <a:t>п</a:t>
            </a:r>
            <a:r>
              <a:rPr altLang="en-US" sz="3300" lang="ru-RU"/>
              <a:t>н</a:t>
            </a:r>
            <a:r>
              <a:rPr altLang="en-US" sz="3300" lang="ru-RU"/>
              <a:t>ы</a:t>
            </a:r>
            <a:r>
              <a:rPr altLang="en-US" sz="3300" lang="ru-RU"/>
              <a:t>е</a:t>
            </a:r>
            <a:r>
              <a:rPr altLang="en-US" sz="3300" lang="en-US"/>
              <a:t> </a:t>
            </a:r>
            <a:r>
              <a:rPr altLang="en-US" sz="3300" lang="ru-RU"/>
              <a:t>д</a:t>
            </a:r>
            <a:r>
              <a:rPr altLang="en-US" sz="3300" lang="ru-RU"/>
              <a:t>р</a:t>
            </a:r>
            <a:r>
              <a:rPr altLang="en-US" sz="3300" lang="ru-RU"/>
              <a:t>у</a:t>
            </a:r>
            <a:r>
              <a:rPr altLang="en-US" sz="3300" lang="ru-RU"/>
              <a:t>з</a:t>
            </a:r>
            <a:r>
              <a:rPr altLang="en-US" sz="3300" lang="ru-RU"/>
              <a:t>ь</a:t>
            </a:r>
            <a:r>
              <a:rPr altLang="en-US" sz="3300" lang="ru-RU"/>
              <a:t>я</a:t>
            </a:r>
            <a:r>
              <a:rPr altLang="en-US" sz="3300" lang="en-US"/>
              <a:t>"</a:t>
            </a:r>
            <a:endParaRPr altLang="en-US" sz="3300" lang="ru-RU"/>
          </a:p>
          <a:p>
            <a:r>
              <a:rPr altLang="en-US" sz="3300" lang="ru-RU"/>
              <a:t>П</a:t>
            </a:r>
            <a:r>
              <a:rPr altLang="en-US" sz="3300" lang="ru-RU"/>
              <a:t>о</a:t>
            </a:r>
            <a:r>
              <a:rPr altLang="en-US" sz="3300" lang="ru-RU"/>
              <a:t>д</a:t>
            </a:r>
            <a:r>
              <a:rPr altLang="en-US" sz="3300" lang="ru-RU"/>
              <a:t>г</a:t>
            </a:r>
            <a:r>
              <a:rPr altLang="en-US" sz="3300" lang="ru-RU"/>
              <a:t>о</a:t>
            </a:r>
            <a:r>
              <a:rPr altLang="en-US" sz="3300" lang="ru-RU"/>
              <a:t>т</a:t>
            </a:r>
            <a:r>
              <a:rPr altLang="en-US" sz="3300" lang="ru-RU"/>
              <a:t>о</a:t>
            </a:r>
            <a:r>
              <a:rPr altLang="en-US" sz="3300" lang="ru-RU"/>
              <a:t>в</a:t>
            </a:r>
            <a:r>
              <a:rPr altLang="en-US" sz="3300" lang="ru-RU"/>
              <a:t>и</a:t>
            </a:r>
            <a:r>
              <a:rPr altLang="en-US" sz="3300" lang="ru-RU"/>
              <a:t>л</a:t>
            </a:r>
            <a:r>
              <a:rPr altLang="en-US" sz="3300" lang="ru-RU"/>
              <a:t>а</a:t>
            </a:r>
            <a:r>
              <a:rPr altLang="en-US" sz="3300" lang="en-US"/>
              <a:t> </a:t>
            </a:r>
            <a:r>
              <a:rPr altLang="en-US" sz="3300" lang="ru-RU"/>
              <a:t>в</a:t>
            </a:r>
            <a:r>
              <a:rPr altLang="en-US" sz="3300" lang="ru-RU"/>
              <a:t>о</a:t>
            </a:r>
            <a:r>
              <a:rPr altLang="en-US" sz="3300" lang="ru-RU"/>
              <a:t>с</a:t>
            </a:r>
            <a:r>
              <a:rPr altLang="en-US" sz="3300" lang="ru-RU"/>
              <a:t>п</a:t>
            </a:r>
            <a:r>
              <a:rPr altLang="en-US" sz="3300" lang="ru-RU"/>
              <a:t>и</a:t>
            </a:r>
            <a:r>
              <a:rPr altLang="en-US" sz="3300" lang="ru-RU"/>
              <a:t>т</a:t>
            </a:r>
            <a:r>
              <a:rPr altLang="en-US" sz="3300" lang="ru-RU"/>
              <a:t>а</a:t>
            </a:r>
            <a:r>
              <a:rPr altLang="en-US" sz="3300" lang="ru-RU"/>
              <a:t>т</a:t>
            </a:r>
            <a:r>
              <a:rPr altLang="en-US" sz="3300" lang="ru-RU"/>
              <a:t>е</a:t>
            </a:r>
            <a:r>
              <a:rPr altLang="en-US" sz="3300" lang="ru-RU"/>
              <a:t>л</a:t>
            </a:r>
            <a:r>
              <a:rPr altLang="en-US" sz="3300" lang="ru-RU"/>
              <a:t>ь</a:t>
            </a:r>
            <a:r>
              <a:rPr altLang="en-US" sz="3300" lang="en-US"/>
              <a:t> </a:t>
            </a:r>
            <a:r>
              <a:rPr altLang="en-US" sz="3300" lang="ru-RU"/>
              <a:t>Г</a:t>
            </a:r>
            <a:r>
              <a:rPr altLang="en-US" sz="3300" lang="ru-RU"/>
              <a:t>Б</a:t>
            </a:r>
            <a:r>
              <a:rPr altLang="en-US" sz="3300" lang="ru-RU"/>
              <a:t>Д</a:t>
            </a:r>
            <a:r>
              <a:rPr altLang="en-US" sz="3300" lang="ru-RU"/>
              <a:t>О</a:t>
            </a:r>
            <a:r>
              <a:rPr altLang="en-US" sz="3300" lang="ru-RU"/>
              <a:t>У</a:t>
            </a:r>
            <a:r>
              <a:rPr altLang="en-US" sz="3300" lang="en-US"/>
              <a:t> </a:t>
            </a:r>
            <a:r>
              <a:rPr altLang="en-US" sz="3300" lang="en-US"/>
              <a:t>7</a:t>
            </a:r>
            <a:r>
              <a:rPr altLang="en-US" sz="3300" lang="en-US"/>
              <a:t>4</a:t>
            </a:r>
            <a:r>
              <a:rPr altLang="en-US" sz="3300" lang="en-US"/>
              <a:t> </a:t>
            </a:r>
            <a:endParaRPr altLang="en-US" sz="3300" lang="ru-RU"/>
          </a:p>
          <a:p>
            <a:r>
              <a:rPr altLang="en-US" sz="3300" lang="ru-RU"/>
              <a:t>П</a:t>
            </a:r>
            <a:r>
              <a:rPr altLang="en-US" sz="3300" lang="ru-RU"/>
              <a:t>е</a:t>
            </a:r>
            <a:r>
              <a:rPr altLang="en-US" sz="3300" lang="ru-RU"/>
              <a:t>т</a:t>
            </a:r>
            <a:r>
              <a:rPr altLang="en-US" sz="3300" lang="ru-RU"/>
              <a:t>р</a:t>
            </a:r>
            <a:r>
              <a:rPr altLang="en-US" sz="3300" lang="ru-RU"/>
              <a:t>о</a:t>
            </a:r>
            <a:r>
              <a:rPr altLang="en-US" sz="3300" lang="ru-RU"/>
              <a:t>в</a:t>
            </a:r>
            <a:r>
              <a:rPr altLang="en-US" sz="3300" lang="ru-RU"/>
              <a:t>а</a:t>
            </a:r>
            <a:r>
              <a:rPr altLang="en-US" sz="3300" lang="en-US"/>
              <a:t> </a:t>
            </a:r>
            <a:r>
              <a:rPr altLang="en-US" sz="3300" lang="ru-RU"/>
              <a:t>С</a:t>
            </a:r>
            <a:r>
              <a:rPr altLang="en-US" sz="3300" lang="ru-RU"/>
              <a:t>в</a:t>
            </a:r>
            <a:r>
              <a:rPr altLang="en-US" sz="3300" lang="ru-RU"/>
              <a:t>е</a:t>
            </a:r>
            <a:r>
              <a:rPr altLang="en-US" sz="3300" lang="ru-RU"/>
              <a:t>т</a:t>
            </a:r>
            <a:r>
              <a:rPr altLang="en-US" sz="3300" lang="ru-RU"/>
              <a:t>лана</a:t>
            </a:r>
            <a:r>
              <a:rPr altLang="en-US" sz="3300" lang="en-US"/>
              <a:t> </a:t>
            </a:r>
            <a:r>
              <a:rPr altLang="en-US" sz="3300" lang="ru-RU"/>
              <a:t>А</a:t>
            </a:r>
            <a:r>
              <a:rPr altLang="en-US" sz="3300" lang="ru-RU"/>
              <a:t>н</a:t>
            </a:r>
            <a:r>
              <a:rPr altLang="en-US" sz="3300" lang="ru-RU"/>
              <a:t>а</a:t>
            </a:r>
            <a:r>
              <a:rPr altLang="en-US" sz="3300" lang="ru-RU"/>
              <a:t>т</a:t>
            </a:r>
            <a:r>
              <a:rPr altLang="en-US" sz="3300" lang="ru-RU"/>
              <a:t>о</a:t>
            </a:r>
            <a:r>
              <a:rPr altLang="en-US" sz="3300" lang="ru-RU"/>
              <a:t>л</a:t>
            </a:r>
            <a:r>
              <a:rPr altLang="en-US" sz="3300" lang="ru-RU"/>
              <a:t>ь</a:t>
            </a:r>
            <a:r>
              <a:rPr altLang="en-US" sz="3300" lang="ru-RU"/>
              <a:t>е</a:t>
            </a:r>
            <a:r>
              <a:rPr altLang="en-US" sz="3300" lang="ru-RU"/>
              <a:t>в</a:t>
            </a:r>
            <a:r>
              <a:rPr altLang="en-US" sz="3300" lang="ru-RU"/>
              <a:t>н</a:t>
            </a:r>
            <a:r>
              <a:rPr altLang="en-US" sz="3300" lang="ru-RU"/>
              <a:t>а</a:t>
            </a:r>
            <a:endParaRPr altLang="en-US" sz="3300"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US" sz="2400" lang="ru-RU"/>
              <a:t>П</a:t>
            </a:r>
            <a:r>
              <a:rPr altLang="en-US" sz="2400" lang="ru-RU"/>
              <a:t>р</a:t>
            </a:r>
            <a:r>
              <a:rPr altLang="en-US" sz="2400" lang="ru-RU"/>
              <a:t>о</a:t>
            </a:r>
            <a:r>
              <a:rPr altLang="en-US" sz="2400" lang="ru-RU"/>
              <a:t>с</a:t>
            </a:r>
            <a:r>
              <a:rPr altLang="en-US" sz="2400" lang="ru-RU"/>
              <a:t>н</a:t>
            </a:r>
            <a:r>
              <a:rPr altLang="en-US" sz="2400" lang="ru-RU"/>
              <a:t>у</a:t>
            </a:r>
            <a:r>
              <a:rPr altLang="en-US" sz="2400" lang="ru-RU"/>
              <a:t>в</a:t>
            </a:r>
            <a:r>
              <a:rPr altLang="en-US" sz="2400" lang="ru-RU"/>
              <a:t>ш</a:t>
            </a:r>
            <a:r>
              <a:rPr altLang="en-US" sz="2400" lang="ru-RU"/>
              <a:t>и</a:t>
            </a:r>
            <a:r>
              <a:rPr altLang="en-US" sz="2400" lang="ru-RU"/>
              <a:t>с</a:t>
            </a:r>
            <a:r>
              <a:rPr altLang="en-US" sz="2400" lang="ru-RU"/>
              <a:t>ь</a:t>
            </a:r>
            <a:r>
              <a:rPr altLang="en-US" sz="2400" lang="en-US"/>
              <a:t> </a:t>
            </a:r>
            <a:r>
              <a:rPr altLang="en-US" sz="2400" lang="ru-RU"/>
              <a:t>р</a:t>
            </a:r>
            <a:r>
              <a:rPr altLang="en-US" sz="2400" lang="ru-RU"/>
              <a:t>а</a:t>
            </a:r>
            <a:r>
              <a:rPr altLang="en-US" sz="2400" lang="ru-RU"/>
              <a:t>н</a:t>
            </a:r>
            <a:r>
              <a:rPr altLang="en-US" sz="2400" lang="ru-RU"/>
              <a:t>о</a:t>
            </a:r>
            <a:r>
              <a:rPr altLang="en-US" sz="2400" lang="en-US"/>
              <a:t> </a:t>
            </a:r>
            <a:r>
              <a:rPr altLang="en-US" sz="2400" lang="ru-RU"/>
              <a:t>у</a:t>
            </a:r>
            <a:r>
              <a:rPr altLang="en-US" sz="2400" lang="ru-RU"/>
              <a:t>т</a:t>
            </a:r>
            <a:r>
              <a:rPr altLang="en-US" sz="2400" lang="ru-RU"/>
              <a:t>р</a:t>
            </a:r>
            <a:r>
              <a:rPr altLang="en-US" sz="2400" lang="ru-RU"/>
              <a:t>о</a:t>
            </a:r>
            <a:r>
              <a:rPr altLang="en-US" sz="2400" lang="ru-RU"/>
              <a:t>м</a:t>
            </a:r>
            <a:r>
              <a:rPr altLang="en-US" sz="2400" lang="en-US"/>
              <a:t> </a:t>
            </a:r>
            <a:r>
              <a:rPr altLang="en-US" sz="2400" lang="ru-RU"/>
              <a:t>и</a:t>
            </a:r>
            <a:r>
              <a:rPr altLang="en-US" sz="2400" lang="en-US"/>
              <a:t> </a:t>
            </a:r>
            <a:r>
              <a:rPr altLang="en-US" sz="2400" lang="ru-RU"/>
              <a:t>в</a:t>
            </a:r>
            <a:r>
              <a:rPr altLang="en-US" sz="2400" lang="ru-RU"/>
              <a:t>ы</a:t>
            </a:r>
            <a:r>
              <a:rPr altLang="en-US" sz="2400" lang="ru-RU"/>
              <a:t>г</a:t>
            </a:r>
            <a:r>
              <a:rPr altLang="en-US" sz="2400" lang="ru-RU"/>
              <a:t>л</a:t>
            </a:r>
            <a:r>
              <a:rPr altLang="en-US" sz="2400" lang="ru-RU"/>
              <a:t>я</a:t>
            </a:r>
            <a:r>
              <a:rPr altLang="en-US" sz="2400" lang="ru-RU"/>
              <a:t>н</a:t>
            </a:r>
            <a:r>
              <a:rPr altLang="en-US" sz="2400" lang="ru-RU"/>
              <a:t>у</a:t>
            </a:r>
            <a:r>
              <a:rPr altLang="en-US" sz="2400" lang="ru-RU"/>
              <a:t>в</a:t>
            </a:r>
            <a:r>
              <a:rPr altLang="en-US" sz="2400" lang="en-US"/>
              <a:t> </a:t>
            </a:r>
            <a:r>
              <a:rPr altLang="en-US" sz="2400" lang="ru-RU"/>
              <a:t>в</a:t>
            </a:r>
            <a:r>
              <a:rPr altLang="en-US" sz="2400" lang="en-US"/>
              <a:t> </a:t>
            </a:r>
            <a:r>
              <a:rPr altLang="en-US" sz="2400" lang="ru-RU"/>
              <a:t>о</a:t>
            </a:r>
            <a:r>
              <a:rPr altLang="en-US" sz="2400" lang="ru-RU"/>
              <a:t>к</a:t>
            </a:r>
            <a:r>
              <a:rPr altLang="en-US" sz="2400" lang="ru-RU"/>
              <a:t>о</a:t>
            </a:r>
            <a:r>
              <a:rPr altLang="en-US" sz="2400" lang="ru-RU"/>
              <a:t>ш</a:t>
            </a:r>
            <a:r>
              <a:rPr altLang="en-US" sz="2400" lang="ru-RU"/>
              <a:t>к</a:t>
            </a:r>
            <a:r>
              <a:rPr altLang="en-US" sz="2400" lang="ru-RU"/>
              <a:t>о</a:t>
            </a:r>
            <a:r>
              <a:rPr altLang="en-US" sz="2400" lang="en-US"/>
              <a:t>,</a:t>
            </a:r>
            <a:r>
              <a:rPr altLang="en-US" sz="2400" lang="en-US"/>
              <a:t> </a:t>
            </a:r>
            <a:r>
              <a:rPr altLang="en-US" sz="2400" lang="ru-RU"/>
              <a:t>А</a:t>
            </a:r>
            <a:r>
              <a:rPr altLang="en-US" sz="2400" lang="ru-RU"/>
              <a:t>й</a:t>
            </a:r>
            <a:r>
              <a:rPr altLang="en-US" sz="2400" lang="ru-RU"/>
              <a:t>л</a:t>
            </a:r>
            <a:r>
              <a:rPr altLang="en-US" sz="2400" lang="ru-RU"/>
              <a:t>у</a:t>
            </a:r>
            <a:r>
              <a:rPr altLang="en-US" sz="2400" lang="en-US"/>
              <a:t> </a:t>
            </a:r>
            <a:r>
              <a:rPr altLang="en-US" sz="2400" lang="ru-RU"/>
              <a:t>у</a:t>
            </a:r>
            <a:r>
              <a:rPr altLang="en-US" sz="2400" lang="ru-RU"/>
              <a:t>в</a:t>
            </a:r>
            <a:r>
              <a:rPr altLang="en-US" sz="2400" lang="ru-RU"/>
              <a:t>и</a:t>
            </a:r>
            <a:r>
              <a:rPr altLang="en-US" sz="2400" lang="ru-RU"/>
              <a:t>д</a:t>
            </a:r>
            <a:r>
              <a:rPr altLang="en-US" sz="2400" lang="ru-RU"/>
              <a:t>е</a:t>
            </a:r>
            <a:r>
              <a:rPr altLang="en-US" sz="2400" lang="ru-RU"/>
              <a:t>л</a:t>
            </a:r>
            <a:r>
              <a:rPr altLang="en-US" sz="2400" lang="ru-RU"/>
              <a:t>а</a:t>
            </a:r>
            <a:r>
              <a:rPr altLang="en-US" sz="2400" lang="en-US"/>
              <a:t> </a:t>
            </a:r>
            <a:r>
              <a:rPr altLang="en-US" sz="2400" lang="ru-RU"/>
              <a:t>с</a:t>
            </a:r>
            <a:r>
              <a:rPr altLang="en-US" sz="2400" lang="ru-RU"/>
              <a:t>т</a:t>
            </a:r>
            <a:r>
              <a:rPr altLang="en-US" sz="2400" lang="ru-RU"/>
              <a:t>р</a:t>
            </a:r>
            <a:r>
              <a:rPr altLang="en-US" sz="2400" lang="ru-RU"/>
              <a:t>а</a:t>
            </a:r>
            <a:r>
              <a:rPr altLang="en-US" sz="2400" lang="ru-RU"/>
              <a:t>н</a:t>
            </a:r>
            <a:r>
              <a:rPr altLang="en-US" sz="2400" lang="ru-RU"/>
              <a:t>н</a:t>
            </a:r>
            <a:r>
              <a:rPr altLang="en-US" sz="2400" lang="ru-RU"/>
              <a:t>у</a:t>
            </a:r>
            <a:r>
              <a:rPr altLang="en-US" sz="2400" lang="ru-RU"/>
              <a:t>ю</a:t>
            </a:r>
            <a:r>
              <a:rPr altLang="en-US" sz="2400" lang="en-US"/>
              <a:t> </a:t>
            </a:r>
            <a:r>
              <a:rPr altLang="en-US" sz="2400" lang="ru-RU"/>
              <a:t>л</a:t>
            </a:r>
            <a:r>
              <a:rPr altLang="en-US" sz="2400" lang="ru-RU"/>
              <a:t>и</a:t>
            </a:r>
            <a:r>
              <a:rPr altLang="en-US" sz="2400" lang="ru-RU"/>
              <a:t>с</a:t>
            </a:r>
            <a:r>
              <a:rPr altLang="en-US" sz="2400" lang="ru-RU"/>
              <a:t>и</a:t>
            </a:r>
            <a:r>
              <a:rPr altLang="en-US" sz="2400" lang="ru-RU"/>
              <a:t>ч</a:t>
            </a:r>
            <a:r>
              <a:rPr altLang="en-US" sz="2400" lang="ru-RU"/>
              <a:t>к</a:t>
            </a:r>
            <a:r>
              <a:rPr altLang="en-US" sz="2400" lang="ru-RU"/>
              <a:t>у</a:t>
            </a:r>
            <a:r>
              <a:rPr altLang="en-US" sz="2400" lang="en-US"/>
              <a:t>,</a:t>
            </a:r>
            <a:r>
              <a:rPr altLang="en-US" sz="2400" lang="en-US"/>
              <a:t> </a:t>
            </a:r>
            <a:r>
              <a:rPr altLang="en-US" sz="2400" lang="ru-RU"/>
              <a:t>к</a:t>
            </a:r>
            <a:r>
              <a:rPr altLang="en-US" sz="2400" lang="ru-RU"/>
              <a:t>о</a:t>
            </a:r>
            <a:r>
              <a:rPr altLang="en-US" sz="2400" lang="ru-RU"/>
              <a:t>т</a:t>
            </a:r>
            <a:r>
              <a:rPr altLang="en-US" sz="2400" lang="ru-RU"/>
              <a:t>о</a:t>
            </a:r>
            <a:r>
              <a:rPr altLang="en-US" sz="2400" lang="ru-RU"/>
              <a:t>р</a:t>
            </a:r>
            <a:r>
              <a:rPr altLang="en-US" sz="2400" lang="ru-RU"/>
              <a:t>а</a:t>
            </a:r>
            <a:r>
              <a:rPr altLang="en-US" sz="2400" lang="ru-RU"/>
              <a:t>я</a:t>
            </a:r>
            <a:r>
              <a:rPr altLang="en-US" sz="2400" lang="en-US"/>
              <a:t> </a:t>
            </a:r>
            <a:r>
              <a:rPr altLang="en-US" sz="2400" lang="ru-RU"/>
              <a:t>б</a:t>
            </a:r>
            <a:r>
              <a:rPr altLang="en-US" sz="2400" lang="ru-RU"/>
              <a:t>р</a:t>
            </a:r>
            <a:r>
              <a:rPr altLang="en-US" sz="2400" lang="ru-RU"/>
              <a:t>о</a:t>
            </a:r>
            <a:r>
              <a:rPr altLang="en-US" sz="2400" lang="ru-RU"/>
              <a:t>д</a:t>
            </a:r>
            <a:r>
              <a:rPr altLang="en-US" sz="2400" lang="ru-RU"/>
              <a:t>и</a:t>
            </a:r>
            <a:r>
              <a:rPr altLang="en-US" sz="2400" lang="ru-RU"/>
              <a:t>л</a:t>
            </a:r>
            <a:r>
              <a:rPr altLang="en-US" sz="2400" lang="ru-RU"/>
              <a:t>а</a:t>
            </a:r>
            <a:r>
              <a:rPr altLang="en-US" sz="2400" lang="en-US"/>
              <a:t> </a:t>
            </a:r>
            <a:r>
              <a:rPr altLang="en-US" sz="2400" lang="ru-RU"/>
              <a:t>у</a:t>
            </a:r>
            <a:r>
              <a:rPr altLang="en-US" sz="2400" lang="en-US"/>
              <a:t> </a:t>
            </a:r>
            <a:r>
              <a:rPr altLang="en-US" sz="2400" lang="ru-RU"/>
              <a:t>её</a:t>
            </a:r>
            <a:r>
              <a:rPr altLang="en-US" sz="2400" lang="en-US"/>
              <a:t> </a:t>
            </a:r>
            <a:r>
              <a:rPr altLang="en-US" sz="2400" lang="ru-RU"/>
              <a:t>д</a:t>
            </a:r>
            <a:r>
              <a:rPr altLang="en-US" sz="2400" lang="ru-RU"/>
              <a:t>о</a:t>
            </a:r>
            <a:r>
              <a:rPr altLang="en-US" sz="2400" lang="ru-RU"/>
              <a:t>м</a:t>
            </a:r>
            <a:r>
              <a:rPr altLang="en-US" sz="2400" lang="ru-RU"/>
              <a:t>а</a:t>
            </a:r>
            <a:r>
              <a:rPr altLang="en-US" sz="2400" lang="en-US"/>
              <a:t>.</a:t>
            </a:r>
            <a:r>
              <a:rPr altLang="en-US" sz="2400" lang="en-US"/>
              <a:t> </a:t>
            </a:r>
            <a:r>
              <a:rPr altLang="en-US" sz="2400" lang="ru-RU"/>
              <a:t>Н</a:t>
            </a:r>
            <a:r>
              <a:rPr altLang="en-US" sz="2400" lang="ru-RU"/>
              <a:t>о</a:t>
            </a:r>
            <a:r>
              <a:rPr altLang="en-US" sz="2400" lang="en-US"/>
              <a:t> </a:t>
            </a:r>
            <a:r>
              <a:rPr altLang="en-US" sz="2400" lang="ru-RU"/>
              <a:t>д</a:t>
            </a:r>
            <a:r>
              <a:rPr altLang="en-US" sz="2400" lang="ru-RU"/>
              <a:t>е</a:t>
            </a:r>
            <a:r>
              <a:rPr altLang="en-US" sz="2400" lang="ru-RU"/>
              <a:t>д</a:t>
            </a:r>
            <a:r>
              <a:rPr altLang="en-US" sz="2400" lang="ru-RU"/>
              <a:t>у</a:t>
            </a:r>
            <a:r>
              <a:rPr altLang="en-US" sz="2400" lang="ru-RU"/>
              <a:t>ш</a:t>
            </a:r>
            <a:r>
              <a:rPr altLang="en-US" sz="2400" lang="ru-RU"/>
              <a:t>к</a:t>
            </a:r>
            <a:r>
              <a:rPr altLang="en-US" sz="2400" lang="ru-RU"/>
              <a:t>а</a:t>
            </a:r>
            <a:r>
              <a:rPr altLang="en-US" sz="2400" lang="en-US"/>
              <a:t> </a:t>
            </a:r>
            <a:r>
              <a:rPr altLang="en-US" sz="2400" lang="ru-RU"/>
              <a:t>о</a:t>
            </a:r>
            <a:r>
              <a:rPr altLang="en-US" sz="2400" lang="ru-RU"/>
              <a:t>б</a:t>
            </a:r>
            <a:r>
              <a:rPr altLang="en-US" sz="2400" lang="ru-RU"/>
              <a:t>ъ</a:t>
            </a:r>
            <a:r>
              <a:rPr altLang="en-US" sz="2400" lang="ru-RU"/>
              <a:t>я</a:t>
            </a:r>
            <a:r>
              <a:rPr altLang="en-US" sz="2400" lang="ru-RU"/>
              <a:t>с</a:t>
            </a:r>
            <a:r>
              <a:rPr altLang="en-US" sz="2400" lang="ru-RU"/>
              <a:t>н</a:t>
            </a:r>
            <a:r>
              <a:rPr altLang="en-US" sz="2400" lang="ru-RU"/>
              <a:t>и</a:t>
            </a:r>
            <a:r>
              <a:rPr altLang="en-US" sz="2400" lang="ru-RU"/>
              <a:t>л</a:t>
            </a:r>
            <a:r>
              <a:rPr altLang="en-US" sz="2400" lang="en-US"/>
              <a:t>,</a:t>
            </a:r>
            <a:r>
              <a:rPr altLang="en-US" sz="2400" lang="en-US"/>
              <a:t> </a:t>
            </a:r>
            <a:r>
              <a:rPr altLang="en-US" sz="2400" lang="ru-RU"/>
              <a:t>ч</a:t>
            </a:r>
            <a:r>
              <a:rPr altLang="en-US" sz="2400" lang="ru-RU"/>
              <a:t>т</a:t>
            </a:r>
            <a:r>
              <a:rPr altLang="en-US" sz="2400" lang="ru-RU"/>
              <a:t>о</a:t>
            </a:r>
            <a:r>
              <a:rPr altLang="en-US" sz="2400" lang="en-US"/>
              <a:t> </a:t>
            </a:r>
            <a:r>
              <a:rPr altLang="en-US" sz="2400" lang="ru-RU"/>
              <a:t>э</a:t>
            </a:r>
            <a:r>
              <a:rPr altLang="en-US" sz="2400" lang="ru-RU"/>
              <a:t>т</a:t>
            </a:r>
            <a:r>
              <a:rPr altLang="en-US" sz="2400" lang="ru-RU"/>
              <a:t>о</a:t>
            </a:r>
            <a:r>
              <a:rPr altLang="en-US" sz="2400" lang="en-US"/>
              <a:t> </a:t>
            </a:r>
            <a:r>
              <a:rPr altLang="en-US" sz="2400" lang="ru-RU"/>
              <a:t>к</a:t>
            </a:r>
            <a:r>
              <a:rPr altLang="en-US" sz="2400" lang="ru-RU"/>
              <a:t>о</a:t>
            </a:r>
            <a:r>
              <a:rPr altLang="en-US" sz="2400" lang="ru-RU"/>
              <a:t>р</a:t>
            </a:r>
            <a:r>
              <a:rPr altLang="en-US" sz="2400" lang="ru-RU"/>
              <a:t>с</a:t>
            </a:r>
            <a:r>
              <a:rPr altLang="en-US" sz="2400" lang="ru-RU"/>
              <a:t>а</a:t>
            </a:r>
            <a:r>
              <a:rPr altLang="en-US" sz="2400" lang="ru-RU"/>
              <a:t>к</a:t>
            </a:r>
            <a:r>
              <a:rPr altLang="en-US" sz="2400" lang="en-US"/>
              <a:t>,</a:t>
            </a:r>
            <a:r>
              <a:rPr altLang="en-US" sz="2400" lang="en-US"/>
              <a:t> </a:t>
            </a:r>
            <a:r>
              <a:rPr altLang="en-US" sz="2400" lang="ru-RU"/>
              <a:t>и</a:t>
            </a:r>
            <a:r>
              <a:rPr altLang="en-US" sz="2400" lang="en-US"/>
              <a:t> </a:t>
            </a:r>
            <a:r>
              <a:rPr altLang="en-US" sz="2400" lang="ru-RU"/>
              <a:t>о</a:t>
            </a:r>
            <a:r>
              <a:rPr altLang="en-US" sz="2400" lang="ru-RU"/>
              <a:t>н</a:t>
            </a:r>
            <a:r>
              <a:rPr altLang="en-US" sz="2400" lang="en-US"/>
              <a:t> </a:t>
            </a:r>
            <a:r>
              <a:rPr altLang="en-US" sz="2400" lang="ru-RU"/>
              <a:t>д</a:t>
            </a:r>
            <a:r>
              <a:rPr altLang="en-US" sz="2400" lang="ru-RU"/>
              <a:t>е</a:t>
            </a:r>
            <a:r>
              <a:rPr altLang="en-US" sz="2400" lang="ru-RU"/>
              <a:t>й</a:t>
            </a:r>
            <a:r>
              <a:rPr altLang="en-US" sz="2400" lang="ru-RU"/>
              <a:t>с</a:t>
            </a:r>
            <a:r>
              <a:rPr altLang="en-US" sz="2400" lang="ru-RU"/>
              <a:t>т</a:t>
            </a:r>
            <a:r>
              <a:rPr altLang="en-US" sz="2400" lang="ru-RU"/>
              <a:t>в</a:t>
            </a:r>
            <a:r>
              <a:rPr altLang="en-US" sz="2400" lang="ru-RU"/>
              <a:t>и</a:t>
            </a:r>
            <a:r>
              <a:rPr altLang="en-US" sz="2400" lang="ru-RU"/>
              <a:t>т</a:t>
            </a:r>
            <a:r>
              <a:rPr altLang="en-US" sz="2400" lang="ru-RU"/>
              <a:t>е</a:t>
            </a:r>
            <a:r>
              <a:rPr altLang="en-US" sz="2400" lang="ru-RU"/>
              <a:t>л</a:t>
            </a:r>
            <a:r>
              <a:rPr altLang="en-US" sz="2400" lang="ru-RU"/>
              <a:t>ьно</a:t>
            </a:r>
            <a:r>
              <a:rPr altLang="en-US" sz="2400" lang="en-US"/>
              <a:t> </a:t>
            </a:r>
            <a:r>
              <a:rPr altLang="en-US" sz="2400" lang="ru-RU"/>
              <a:t>п</a:t>
            </a:r>
            <a:r>
              <a:rPr altLang="en-US" sz="2400" lang="ru-RU"/>
              <a:t>о</a:t>
            </a:r>
            <a:r>
              <a:rPr altLang="en-US" sz="2400" lang="ru-RU"/>
              <a:t>х</a:t>
            </a:r>
            <a:r>
              <a:rPr altLang="en-US" sz="2400" lang="ru-RU"/>
              <a:t>о</a:t>
            </a:r>
            <a:r>
              <a:rPr altLang="en-US" sz="2400" lang="ru-RU"/>
              <a:t>ж</a:t>
            </a:r>
            <a:r>
              <a:rPr altLang="en-US" sz="2400" lang="en-US"/>
              <a:t> </a:t>
            </a:r>
            <a:r>
              <a:rPr altLang="en-US" sz="2400" lang="ru-RU"/>
              <a:t>н</a:t>
            </a:r>
            <a:r>
              <a:rPr altLang="en-US" sz="2400" lang="ru-RU"/>
              <a:t>а</a:t>
            </a:r>
            <a:r>
              <a:rPr altLang="en-US" sz="2400" lang="en-US"/>
              <a:t> </a:t>
            </a:r>
            <a:r>
              <a:rPr altLang="en-US" sz="2400" lang="ru-RU"/>
              <a:t>л</a:t>
            </a:r>
            <a:r>
              <a:rPr altLang="en-US" sz="2400" lang="ru-RU"/>
              <a:t>и</a:t>
            </a:r>
            <a:r>
              <a:rPr altLang="en-US" sz="2400" lang="ru-RU"/>
              <a:t>с</a:t>
            </a:r>
            <a:r>
              <a:rPr altLang="en-US" sz="2400" lang="ru-RU"/>
              <a:t>и</a:t>
            </a:r>
            <a:r>
              <a:rPr altLang="en-US" sz="2400" lang="ru-RU"/>
              <a:t>ч</a:t>
            </a:r>
            <a:r>
              <a:rPr altLang="en-US" sz="2400" lang="ru-RU"/>
              <a:t>к</a:t>
            </a:r>
            <a:r>
              <a:rPr altLang="en-US" sz="2400" lang="ru-RU"/>
              <a:t>у</a:t>
            </a:r>
            <a:r>
              <a:rPr altLang="en-US" sz="2400" lang="en-US"/>
              <a:t>,</a:t>
            </a:r>
            <a:r>
              <a:rPr altLang="en-US" sz="2400" lang="en-US"/>
              <a:t> </a:t>
            </a:r>
            <a:r>
              <a:rPr altLang="en-US" sz="2400" lang="ru-RU"/>
              <a:t>н</a:t>
            </a:r>
            <a:r>
              <a:rPr altLang="en-US" sz="2400" lang="ru-RU"/>
              <a:t>о</a:t>
            </a:r>
            <a:r>
              <a:rPr altLang="en-US" sz="2400" lang="en-US"/>
              <a:t> </a:t>
            </a:r>
            <a:r>
              <a:rPr altLang="en-US" sz="2400" lang="ru-RU"/>
              <a:t>м</a:t>
            </a:r>
            <a:r>
              <a:rPr altLang="en-US" sz="2400" lang="ru-RU"/>
              <a:t>е</a:t>
            </a:r>
            <a:r>
              <a:rPr altLang="en-US" sz="2400" lang="ru-RU"/>
              <a:t>н</a:t>
            </a:r>
            <a:r>
              <a:rPr altLang="en-US" sz="2400" lang="ru-RU"/>
              <a:t>ь</a:t>
            </a:r>
            <a:r>
              <a:rPr altLang="en-US" sz="2400" lang="ru-RU"/>
              <a:t>ш</a:t>
            </a:r>
            <a:r>
              <a:rPr altLang="en-US" sz="2400" lang="ru-RU"/>
              <a:t>е</a:t>
            </a:r>
            <a:r>
              <a:rPr altLang="en-US" sz="2400" lang="en-US"/>
              <a:t>,</a:t>
            </a:r>
            <a:r>
              <a:rPr altLang="en-US" sz="2400" lang="en-US"/>
              <a:t> </a:t>
            </a:r>
            <a:r>
              <a:rPr altLang="en-US" sz="2400" lang="ru-RU"/>
              <a:t>а</a:t>
            </a:r>
            <a:r>
              <a:rPr altLang="en-US" sz="2400" lang="en-US"/>
              <a:t> </a:t>
            </a:r>
            <a:r>
              <a:rPr altLang="en-US" sz="2400" lang="ru-RU"/>
              <a:t>н</a:t>
            </a:r>
            <a:r>
              <a:rPr altLang="en-US" sz="2400" lang="ru-RU"/>
              <a:t>а</a:t>
            </a:r>
            <a:r>
              <a:rPr altLang="en-US" sz="2400" lang="en-US"/>
              <a:t> </a:t>
            </a:r>
            <a:r>
              <a:rPr altLang="en-US" sz="2400" lang="ru-RU"/>
              <a:t>х</a:t>
            </a:r>
            <a:r>
              <a:rPr altLang="en-US" sz="2400" lang="ru-RU"/>
              <a:t>в</a:t>
            </a:r>
            <a:r>
              <a:rPr altLang="en-US" sz="2400" lang="ru-RU"/>
              <a:t>о</a:t>
            </a:r>
            <a:r>
              <a:rPr altLang="en-US" sz="2400" lang="ru-RU"/>
              <a:t>с</a:t>
            </a:r>
            <a:r>
              <a:rPr altLang="en-US" sz="2400" lang="ru-RU"/>
              <a:t>т</a:t>
            </a:r>
            <a:r>
              <a:rPr altLang="en-US" sz="2400" lang="ru-RU"/>
              <a:t>е</a:t>
            </a:r>
            <a:r>
              <a:rPr altLang="en-US" sz="2400" lang="en-US"/>
              <a:t> </a:t>
            </a:r>
            <a:r>
              <a:rPr altLang="en-US" sz="2400" lang="ru-RU"/>
              <a:t>б</a:t>
            </a:r>
            <a:r>
              <a:rPr altLang="en-US" sz="2400" lang="ru-RU"/>
              <a:t>у</a:t>
            </a:r>
            <a:r>
              <a:rPr altLang="en-US" sz="2400" lang="ru-RU"/>
              <a:t>д</a:t>
            </a:r>
            <a:r>
              <a:rPr altLang="en-US" sz="2400" lang="ru-RU"/>
              <a:t>е</a:t>
            </a:r>
            <a:r>
              <a:rPr altLang="en-US" sz="2400" lang="ru-RU"/>
              <a:t>т</a:t>
            </a:r>
            <a:r>
              <a:rPr altLang="en-US" sz="2400" lang="en-US"/>
              <a:t> </a:t>
            </a:r>
            <a:r>
              <a:rPr altLang="en-US" sz="2400" lang="ru-RU"/>
              <a:t>о</a:t>
            </a:r>
            <a:r>
              <a:rPr altLang="en-US" sz="2400" lang="ru-RU"/>
              <a:t>б</a:t>
            </a:r>
            <a:r>
              <a:rPr altLang="en-US" sz="2400" lang="ru-RU"/>
              <a:t>я</a:t>
            </a:r>
            <a:r>
              <a:rPr altLang="en-US" sz="2400" lang="ru-RU"/>
              <a:t>зательно</a:t>
            </a:r>
            <a:r>
              <a:rPr altLang="en-US" sz="2400" lang="en-US"/>
              <a:t> </a:t>
            </a:r>
            <a:r>
              <a:rPr altLang="en-US" sz="2400" lang="ru-RU"/>
              <a:t>тёмный</a:t>
            </a:r>
            <a:r>
              <a:rPr altLang="en-US" sz="2400" lang="en-US"/>
              <a:t> </a:t>
            </a:r>
            <a:r>
              <a:rPr altLang="en-US" sz="2400" lang="ru-RU"/>
              <a:t>к</a:t>
            </a:r>
            <a:r>
              <a:rPr altLang="en-US" sz="2400" lang="ru-RU"/>
              <a:t>о</a:t>
            </a:r>
            <a:r>
              <a:rPr altLang="en-US" sz="2400" lang="ru-RU"/>
              <a:t>н</a:t>
            </a:r>
            <a:r>
              <a:rPr altLang="en-US" sz="2400" lang="ru-RU"/>
              <a:t>ч</a:t>
            </a:r>
            <a:r>
              <a:rPr altLang="en-US" sz="2400" lang="ru-RU"/>
              <a:t>и</a:t>
            </a:r>
            <a:r>
              <a:rPr altLang="en-US" sz="2400" lang="ru-RU"/>
              <a:t>к</a:t>
            </a:r>
            <a:r>
              <a:rPr altLang="en-US" sz="2400" lang="en-US"/>
              <a:t>.</a:t>
            </a:r>
            <a:r>
              <a:rPr altLang="en-US" sz="2400" lang="en-US"/>
              <a:t> </a:t>
            </a:r>
            <a:endParaRPr sz="2400" lang="ru-RU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43401" y="1945739"/>
            <a:ext cx="6934954" cy="491226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Ч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А</a:t>
            </a:r>
            <a:r>
              <a:rPr altLang="en-US" lang="ru-RU"/>
              <a:t>й</a:t>
            </a:r>
            <a:r>
              <a:rPr altLang="en-US" lang="ru-RU"/>
              <a:t>л</a:t>
            </a:r>
            <a:r>
              <a:rPr altLang="en-US" lang="ru-RU"/>
              <a:t>у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л</a:t>
            </a:r>
            <a:r>
              <a:rPr altLang="en-US" lang="ru-RU"/>
              <a:t>ы</a:t>
            </a:r>
            <a:r>
              <a:rPr altLang="en-US" lang="ru-RU"/>
              <a:t>ш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д</a:t>
            </a:r>
            <a:r>
              <a:rPr altLang="en-US" lang="ru-RU"/>
              <a:t>е</a:t>
            </a:r>
            <a:r>
              <a:rPr altLang="en-US" lang="ru-RU"/>
              <a:t>д</a:t>
            </a:r>
            <a:r>
              <a:rPr altLang="en-US" lang="ru-RU"/>
              <a:t>у</a:t>
            </a:r>
            <a:r>
              <a:rPr altLang="en-US" lang="ru-RU"/>
              <a:t>ш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en-US"/>
              <a:t>:</a:t>
            </a:r>
            <a:r>
              <a:rPr altLang="en-US" lang="en-US"/>
              <a:t> </a:t>
            </a:r>
            <a:r>
              <a:rPr altLang="en-US" lang="en-US"/>
              <a:t>"</a:t>
            </a:r>
            <a:r>
              <a:rPr altLang="en-US" lang="ru-RU"/>
              <a:t>Т</a:t>
            </a:r>
            <a:r>
              <a:rPr altLang="en-US" lang="ru-RU"/>
              <a:t>ы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ru-RU"/>
              <a:t>к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е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е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м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ru-RU"/>
              <a:t>б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и</a:t>
            </a:r>
            <a:r>
              <a:rPr altLang="en-US" lang="ru-RU"/>
              <a:t>д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ru-RU"/>
              <a:t>с</a:t>
            </a:r>
            <a:r>
              <a:rPr altLang="en-US" lang="ru-RU"/>
              <a:t>я</a:t>
            </a:r>
            <a:r>
              <a:rPr altLang="en-US" lang="en-US"/>
              <a:t>"</a:t>
            </a:r>
            <a:r>
              <a:rPr altLang="en-US" lang="en-US"/>
              <a:t>.</a:t>
            </a:r>
            <a:endParaRPr lang="ru-RU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28233" y="1833914"/>
            <a:ext cx="7287533" cy="4419753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US" sz="2800" lang="ru-RU"/>
              <a:t>И</a:t>
            </a:r>
            <a:r>
              <a:rPr altLang="en-US" sz="2800" lang="en-US"/>
              <a:t> </a:t>
            </a:r>
            <a:r>
              <a:rPr altLang="en-US" sz="2800" lang="ru-RU"/>
              <a:t>к</a:t>
            </a:r>
            <a:r>
              <a:rPr altLang="en-US" sz="2800" lang="ru-RU"/>
              <a:t>а</a:t>
            </a:r>
            <a:r>
              <a:rPr altLang="en-US" sz="2800" lang="ru-RU"/>
              <a:t>к</a:t>
            </a:r>
            <a:r>
              <a:rPr altLang="en-US" sz="2800" lang="en-US"/>
              <a:t> </a:t>
            </a:r>
            <a:r>
              <a:rPr altLang="en-US" sz="2800" lang="ru-RU"/>
              <a:t>о</a:t>
            </a:r>
            <a:r>
              <a:rPr altLang="en-US" sz="2800" lang="ru-RU"/>
              <a:t>к</a:t>
            </a:r>
            <a:r>
              <a:rPr altLang="en-US" sz="2800" lang="ru-RU"/>
              <a:t>а</a:t>
            </a:r>
            <a:r>
              <a:rPr altLang="en-US" sz="2800" lang="ru-RU"/>
              <a:t>з</a:t>
            </a:r>
            <a:r>
              <a:rPr altLang="en-US" sz="2800" lang="ru-RU"/>
              <a:t>а</a:t>
            </a:r>
            <a:r>
              <a:rPr altLang="en-US" sz="2800" lang="ru-RU"/>
              <a:t>л</a:t>
            </a:r>
            <a:r>
              <a:rPr altLang="en-US" sz="2800" lang="ru-RU"/>
              <a:t>о</a:t>
            </a:r>
            <a:r>
              <a:rPr altLang="en-US" sz="2800" lang="ru-RU"/>
              <a:t>с</a:t>
            </a:r>
            <a:r>
              <a:rPr altLang="en-US" sz="2800" lang="ru-RU"/>
              <a:t>ь</a:t>
            </a:r>
            <a:r>
              <a:rPr altLang="en-US" sz="2800" lang="en-US"/>
              <a:t>,</a:t>
            </a:r>
            <a:r>
              <a:rPr altLang="en-US" sz="2800" lang="en-US"/>
              <a:t> </a:t>
            </a:r>
            <a:r>
              <a:rPr altLang="en-US" sz="2800" lang="ru-RU"/>
              <a:t>в</a:t>
            </a:r>
            <a:r>
              <a:rPr altLang="en-US" sz="2800" lang="en-US"/>
              <a:t> </a:t>
            </a:r>
            <a:r>
              <a:rPr altLang="en-US" sz="2800" lang="ru-RU"/>
              <a:t>с</a:t>
            </a:r>
            <a:r>
              <a:rPr altLang="en-US" sz="2800" lang="ru-RU"/>
              <a:t>т</a:t>
            </a:r>
            <a:r>
              <a:rPr altLang="en-US" sz="2800" lang="ru-RU"/>
              <a:t>е</a:t>
            </a:r>
            <a:r>
              <a:rPr altLang="en-US" sz="2800" lang="ru-RU"/>
              <a:t>п</a:t>
            </a:r>
            <a:r>
              <a:rPr altLang="en-US" sz="2800" lang="ru-RU"/>
              <a:t>и</a:t>
            </a:r>
            <a:r>
              <a:rPr altLang="en-US" sz="2800" lang="en-US"/>
              <a:t> </a:t>
            </a:r>
            <a:r>
              <a:rPr altLang="en-US" sz="2800" lang="ru-RU"/>
              <a:t>растёт</a:t>
            </a:r>
            <a:r>
              <a:rPr altLang="en-US" sz="2800" lang="en-US"/>
              <a:t> </a:t>
            </a:r>
            <a:r>
              <a:rPr altLang="en-US" sz="2800" lang="ru-RU"/>
              <a:t>о</a:t>
            </a:r>
            <a:r>
              <a:rPr altLang="en-US" sz="2800" lang="ru-RU"/>
              <a:t>ч</a:t>
            </a:r>
            <a:r>
              <a:rPr altLang="en-US" sz="2800" lang="ru-RU"/>
              <a:t>е</a:t>
            </a:r>
            <a:r>
              <a:rPr altLang="en-US" sz="2800" lang="ru-RU"/>
              <a:t>н</a:t>
            </a:r>
            <a:r>
              <a:rPr altLang="en-US" sz="2800" lang="ru-RU"/>
              <a:t>ь</a:t>
            </a:r>
            <a:r>
              <a:rPr altLang="en-US" sz="2800" lang="en-US"/>
              <a:t> </a:t>
            </a:r>
            <a:r>
              <a:rPr altLang="en-US" sz="2800" lang="ru-RU"/>
              <a:t>н</a:t>
            </a:r>
            <a:r>
              <a:rPr altLang="en-US" sz="2800" lang="ru-RU"/>
              <a:t>е</a:t>
            </a:r>
            <a:r>
              <a:rPr altLang="en-US" sz="2800" lang="ru-RU"/>
              <a:t>о</a:t>
            </a:r>
            <a:r>
              <a:rPr altLang="en-US" sz="2800" lang="ru-RU"/>
              <a:t>б</a:t>
            </a:r>
            <a:r>
              <a:rPr altLang="en-US" sz="2800" lang="ru-RU"/>
              <a:t>ы</a:t>
            </a:r>
            <a:r>
              <a:rPr altLang="en-US" sz="2800" lang="ru-RU"/>
              <a:t>ч</a:t>
            </a:r>
            <a:r>
              <a:rPr altLang="en-US" sz="2800" lang="ru-RU"/>
              <a:t>н</a:t>
            </a:r>
            <a:r>
              <a:rPr altLang="en-US" sz="2800" lang="ru-RU"/>
              <a:t>о</a:t>
            </a:r>
            <a:r>
              <a:rPr altLang="en-US" sz="2800" lang="ru-RU"/>
              <a:t>е</a:t>
            </a:r>
            <a:r>
              <a:rPr altLang="en-US" sz="2800" lang="en-US"/>
              <a:t> </a:t>
            </a:r>
            <a:r>
              <a:rPr altLang="en-US" sz="2800" lang="ru-RU"/>
              <a:t>р</a:t>
            </a:r>
            <a:r>
              <a:rPr altLang="en-US" sz="2800" lang="ru-RU"/>
              <a:t>а</a:t>
            </a:r>
            <a:r>
              <a:rPr altLang="en-US" sz="2800" lang="ru-RU"/>
              <a:t>с</a:t>
            </a:r>
            <a:r>
              <a:rPr altLang="en-US" sz="2800" lang="ru-RU"/>
              <a:t>т</a:t>
            </a:r>
            <a:r>
              <a:rPr altLang="en-US" sz="2800" lang="ru-RU"/>
              <a:t>е</a:t>
            </a:r>
            <a:r>
              <a:rPr altLang="en-US" sz="2800" lang="ru-RU"/>
              <a:t>н</a:t>
            </a:r>
            <a:r>
              <a:rPr altLang="en-US" sz="2800" lang="ru-RU"/>
              <a:t>и</a:t>
            </a:r>
            <a:r>
              <a:rPr altLang="en-US" sz="2800" lang="ru-RU"/>
              <a:t>е</a:t>
            </a:r>
            <a:r>
              <a:rPr altLang="en-US" sz="2800" lang="en-US"/>
              <a:t> </a:t>
            </a:r>
            <a:r>
              <a:rPr altLang="en-US" sz="2800" lang="ru-RU"/>
              <a:t>с</a:t>
            </a:r>
            <a:r>
              <a:rPr altLang="en-US" sz="2800" lang="en-US"/>
              <a:t> </a:t>
            </a:r>
            <a:r>
              <a:rPr altLang="en-US" sz="2800" lang="ru-RU"/>
              <a:t>т</a:t>
            </a:r>
            <a:r>
              <a:rPr altLang="en-US" sz="2800" lang="ru-RU"/>
              <a:t>а</a:t>
            </a:r>
            <a:r>
              <a:rPr altLang="en-US" sz="2800" lang="ru-RU"/>
              <a:t>к</a:t>
            </a:r>
            <a:r>
              <a:rPr altLang="en-US" sz="2800" lang="ru-RU"/>
              <a:t>и</a:t>
            </a:r>
            <a:r>
              <a:rPr altLang="en-US" sz="2800" lang="ru-RU"/>
              <a:t>м</a:t>
            </a:r>
            <a:r>
              <a:rPr altLang="en-US" sz="2800" lang="en-US"/>
              <a:t> </a:t>
            </a:r>
            <a:r>
              <a:rPr altLang="en-US" sz="2800" lang="ru-RU"/>
              <a:t>н</a:t>
            </a:r>
            <a:r>
              <a:rPr altLang="en-US" sz="2800" lang="ru-RU"/>
              <a:t>а</a:t>
            </a:r>
            <a:r>
              <a:rPr altLang="en-US" sz="2800" lang="ru-RU"/>
              <a:t>з</a:t>
            </a:r>
            <a:r>
              <a:rPr altLang="en-US" sz="2800" lang="ru-RU"/>
              <a:t>в</a:t>
            </a:r>
            <a:r>
              <a:rPr altLang="en-US" sz="2800" lang="ru-RU"/>
              <a:t>а</a:t>
            </a:r>
            <a:r>
              <a:rPr altLang="en-US" sz="2800" lang="ru-RU"/>
              <a:t>н</a:t>
            </a:r>
            <a:r>
              <a:rPr altLang="en-US" sz="2800" lang="ru-RU"/>
              <a:t>и</a:t>
            </a:r>
            <a:r>
              <a:rPr altLang="en-US" sz="2800" lang="ru-RU"/>
              <a:t>е</a:t>
            </a:r>
            <a:r>
              <a:rPr altLang="en-US" sz="2800" lang="ru-RU"/>
              <a:t>м</a:t>
            </a:r>
            <a:r>
              <a:rPr altLang="en-US" sz="2800" lang="en-US"/>
              <a:t>.</a:t>
            </a:r>
            <a:r>
              <a:rPr altLang="en-US" sz="2800" lang="en-US"/>
              <a:t> </a:t>
            </a:r>
            <a:r>
              <a:rPr altLang="en-US" sz="2800" lang="ru-RU"/>
              <a:t>О</a:t>
            </a:r>
            <a:r>
              <a:rPr altLang="en-US" sz="2800" lang="ru-RU"/>
              <a:t>н</a:t>
            </a:r>
            <a:r>
              <a:rPr altLang="en-US" sz="2800" lang="ru-RU"/>
              <a:t>о</a:t>
            </a:r>
            <a:r>
              <a:rPr altLang="en-US" sz="2800" lang="en-US"/>
              <a:t> </a:t>
            </a:r>
            <a:r>
              <a:rPr altLang="en-US" sz="2800" lang="ru-RU"/>
              <a:t>с</a:t>
            </a:r>
            <a:r>
              <a:rPr altLang="en-US" sz="2800" lang="ru-RU"/>
              <a:t>к</a:t>
            </a:r>
            <a:r>
              <a:rPr altLang="en-US" sz="2800" lang="ru-RU"/>
              <a:t>а</a:t>
            </a:r>
            <a:r>
              <a:rPr altLang="en-US" sz="2800" lang="ru-RU"/>
              <a:t>т</a:t>
            </a:r>
            <a:r>
              <a:rPr altLang="en-US" sz="2800" lang="ru-RU"/>
              <a:t>ы</a:t>
            </a:r>
            <a:r>
              <a:rPr altLang="en-US" sz="2800" lang="ru-RU"/>
              <a:t>в</a:t>
            </a:r>
            <a:r>
              <a:rPr altLang="en-US" sz="2800" lang="ru-RU"/>
              <a:t>а</a:t>
            </a:r>
            <a:r>
              <a:rPr altLang="en-US" sz="2800" lang="ru-RU"/>
              <a:t>е</a:t>
            </a:r>
            <a:r>
              <a:rPr altLang="en-US" sz="2800" lang="ru-RU"/>
              <a:t>т</a:t>
            </a:r>
            <a:r>
              <a:rPr altLang="en-US" sz="2800" lang="ru-RU"/>
              <a:t>с</a:t>
            </a:r>
            <a:r>
              <a:rPr altLang="en-US" sz="2800" lang="ru-RU"/>
              <a:t>я</a:t>
            </a:r>
            <a:r>
              <a:rPr altLang="en-US" sz="2800" lang="en-US"/>
              <a:t> </a:t>
            </a:r>
            <a:r>
              <a:rPr altLang="en-US" sz="2800" lang="ru-RU"/>
              <a:t>в</a:t>
            </a:r>
            <a:r>
              <a:rPr altLang="en-US" sz="2800" lang="en-US"/>
              <a:t> </a:t>
            </a:r>
            <a:r>
              <a:rPr altLang="en-US" sz="2800" lang="ru-RU"/>
              <a:t>ш</a:t>
            </a:r>
            <a:r>
              <a:rPr altLang="en-US" sz="2800" lang="ru-RU"/>
              <a:t>а</a:t>
            </a:r>
            <a:r>
              <a:rPr altLang="en-US" sz="2800" lang="ru-RU"/>
              <a:t>р</a:t>
            </a:r>
            <a:r>
              <a:rPr altLang="en-US" sz="2800" lang="ru-RU"/>
              <a:t>и</a:t>
            </a:r>
            <a:r>
              <a:rPr altLang="en-US" sz="2800" lang="ru-RU"/>
              <a:t>к</a:t>
            </a:r>
            <a:r>
              <a:rPr altLang="en-US" sz="2800" lang="en-US"/>
              <a:t> </a:t>
            </a:r>
            <a:r>
              <a:rPr altLang="en-US" sz="2800" lang="ru-RU"/>
              <a:t>и</a:t>
            </a:r>
            <a:r>
              <a:rPr altLang="en-US" sz="2800" lang="en-US"/>
              <a:t> </a:t>
            </a:r>
            <a:r>
              <a:rPr altLang="en-US" sz="2800" lang="ru-RU"/>
              <a:t>о</a:t>
            </a:r>
            <a:r>
              <a:rPr altLang="en-US" sz="2800" lang="ru-RU"/>
              <a:t>т</a:t>
            </a:r>
            <a:r>
              <a:rPr altLang="en-US" sz="2800" lang="en-US"/>
              <a:t> </a:t>
            </a:r>
            <a:r>
              <a:rPr altLang="en-US" sz="2800" lang="ru-RU"/>
              <a:t>л</a:t>
            </a:r>
            <a:r>
              <a:rPr altLang="en-US" sz="2800" lang="ru-RU"/>
              <a:t>ю</a:t>
            </a:r>
            <a:r>
              <a:rPr altLang="en-US" sz="2800" lang="ru-RU"/>
              <a:t>б</a:t>
            </a:r>
            <a:r>
              <a:rPr altLang="en-US" sz="2800" lang="ru-RU"/>
              <a:t>о</a:t>
            </a:r>
            <a:r>
              <a:rPr altLang="en-US" sz="2800" lang="ru-RU"/>
              <a:t>г</a:t>
            </a:r>
            <a:r>
              <a:rPr altLang="en-US" sz="2800" lang="ru-RU"/>
              <a:t>о</a:t>
            </a:r>
            <a:r>
              <a:rPr altLang="en-US" sz="2800" lang="en-US"/>
              <a:t> </a:t>
            </a:r>
            <a:r>
              <a:rPr altLang="en-US" sz="2800" lang="ru-RU"/>
              <a:t>д</a:t>
            </a:r>
            <a:r>
              <a:rPr altLang="en-US" sz="2800" lang="ru-RU"/>
              <a:t>у</a:t>
            </a:r>
            <a:r>
              <a:rPr altLang="en-US" sz="2800" lang="ru-RU"/>
              <a:t>н</a:t>
            </a:r>
            <a:r>
              <a:rPr altLang="en-US" sz="2800" lang="ru-RU"/>
              <a:t>о</a:t>
            </a:r>
            <a:r>
              <a:rPr altLang="en-US" sz="2800" lang="ru-RU"/>
              <a:t>в</a:t>
            </a:r>
            <a:r>
              <a:rPr altLang="en-US" sz="2800" lang="ru-RU"/>
              <a:t>е</a:t>
            </a:r>
            <a:r>
              <a:rPr altLang="en-US" sz="2800" lang="ru-RU"/>
              <a:t>н</a:t>
            </a:r>
            <a:r>
              <a:rPr altLang="en-US" sz="2800" lang="ru-RU"/>
              <a:t>и</a:t>
            </a:r>
            <a:r>
              <a:rPr altLang="en-US" sz="2800" lang="ru-RU"/>
              <a:t>я</a:t>
            </a:r>
            <a:r>
              <a:rPr altLang="en-US" sz="2800" lang="en-US"/>
              <a:t> </a:t>
            </a:r>
            <a:r>
              <a:rPr altLang="en-US" sz="2800" lang="ru-RU"/>
              <a:t>в</a:t>
            </a:r>
            <a:r>
              <a:rPr altLang="en-US" sz="2800" lang="ru-RU"/>
              <a:t>е</a:t>
            </a:r>
            <a:r>
              <a:rPr altLang="en-US" sz="2800" lang="ru-RU"/>
              <a:t>т</a:t>
            </a:r>
            <a:r>
              <a:rPr altLang="en-US" sz="2800" lang="ru-RU"/>
              <a:t>р</a:t>
            </a:r>
            <a:r>
              <a:rPr altLang="en-US" sz="2800" lang="ru-RU"/>
              <a:t>а</a:t>
            </a:r>
            <a:r>
              <a:rPr altLang="en-US" sz="2800" lang="en-US"/>
              <a:t> </a:t>
            </a:r>
            <a:r>
              <a:rPr altLang="en-US" sz="2800" lang="ru-RU"/>
              <a:t>м</a:t>
            </a:r>
            <a:r>
              <a:rPr altLang="en-US" sz="2800" lang="ru-RU"/>
              <a:t>е</a:t>
            </a:r>
            <a:r>
              <a:rPr altLang="en-US" sz="2800" lang="ru-RU"/>
              <a:t>н</a:t>
            </a:r>
            <a:r>
              <a:rPr altLang="en-US" sz="2800" lang="ru-RU"/>
              <a:t>я</a:t>
            </a:r>
            <a:r>
              <a:rPr altLang="en-US" sz="2800" lang="ru-RU"/>
              <a:t>е</a:t>
            </a:r>
            <a:r>
              <a:rPr altLang="en-US" sz="2800" lang="ru-RU"/>
              <a:t>т</a:t>
            </a:r>
            <a:r>
              <a:rPr altLang="en-US" sz="2800" lang="en-US"/>
              <a:t> </a:t>
            </a:r>
            <a:r>
              <a:rPr altLang="en-US" sz="2800" lang="ru-RU"/>
              <a:t>своё</a:t>
            </a:r>
            <a:r>
              <a:rPr altLang="en-US" sz="2800" lang="en-US"/>
              <a:t> </a:t>
            </a:r>
            <a:r>
              <a:rPr altLang="en-US" sz="2800" lang="ru-RU"/>
              <a:t>п</a:t>
            </a:r>
            <a:r>
              <a:rPr altLang="en-US" sz="2800" lang="ru-RU"/>
              <a:t>о</a:t>
            </a:r>
            <a:r>
              <a:rPr altLang="en-US" sz="2800" lang="ru-RU"/>
              <a:t>л</a:t>
            </a:r>
            <a:r>
              <a:rPr altLang="en-US" sz="2800" lang="ru-RU"/>
              <a:t>о</a:t>
            </a:r>
            <a:r>
              <a:rPr altLang="en-US" sz="2800" lang="ru-RU"/>
              <a:t>ж</a:t>
            </a:r>
            <a:r>
              <a:rPr altLang="en-US" sz="2800" lang="ru-RU"/>
              <a:t>ение</a:t>
            </a:r>
            <a:r>
              <a:rPr altLang="en-US" sz="2800" lang="en-US"/>
              <a:t>.</a:t>
            </a:r>
            <a:r>
              <a:rPr altLang="en-US" sz="2800" lang="en-US"/>
              <a:t> </a:t>
            </a:r>
            <a:endParaRPr sz="2800" lang="ru-RU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11078" y="1933527"/>
            <a:ext cx="6570851" cy="4404904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>
          <a:xfrm>
            <a:off x="628649" y="374439"/>
            <a:ext cx="7886700" cy="1325563"/>
          </a:xfrm>
        </p:spPr>
        <p:txBody>
          <a:bodyPr>
            <a:noAutofit/>
          </a:bodyPr>
          <a:p>
            <a:r>
              <a:rPr altLang="en-US" sz="2900" lang="ru-RU"/>
              <a:t>О</a:t>
            </a:r>
            <a:r>
              <a:rPr altLang="en-US" sz="2900" lang="ru-RU"/>
              <a:t>д</a:t>
            </a:r>
            <a:r>
              <a:rPr altLang="en-US" sz="2900" lang="ru-RU"/>
              <a:t>н</a:t>
            </a:r>
            <a:r>
              <a:rPr altLang="en-US" sz="2900" lang="ru-RU"/>
              <a:t>а</a:t>
            </a:r>
            <a:r>
              <a:rPr altLang="en-US" sz="2900" lang="ru-RU"/>
              <a:t>ж</a:t>
            </a:r>
            <a:r>
              <a:rPr altLang="en-US" sz="2900" lang="ru-RU"/>
              <a:t>д</a:t>
            </a:r>
            <a:r>
              <a:rPr altLang="en-US" sz="2900" lang="ru-RU"/>
              <a:t>ы</a:t>
            </a:r>
            <a:r>
              <a:rPr altLang="en-US" sz="2900" lang="en-US"/>
              <a:t> </a:t>
            </a:r>
            <a:r>
              <a:rPr altLang="en-US" sz="2900" lang="ru-RU"/>
              <a:t>тёплым</a:t>
            </a:r>
            <a:r>
              <a:rPr altLang="en-US" sz="2900" lang="en-US"/>
              <a:t> </a:t>
            </a:r>
            <a:r>
              <a:rPr altLang="en-US" sz="2900" lang="ru-RU"/>
              <a:t>л</a:t>
            </a:r>
            <a:r>
              <a:rPr altLang="en-US" sz="2900" lang="ru-RU"/>
              <a:t>е</a:t>
            </a:r>
            <a:r>
              <a:rPr altLang="en-US" sz="2900" lang="ru-RU"/>
              <a:t>т</a:t>
            </a:r>
            <a:r>
              <a:rPr altLang="en-US" sz="2900" lang="ru-RU"/>
              <a:t>н</a:t>
            </a:r>
            <a:r>
              <a:rPr altLang="en-US" sz="2900" lang="ru-RU"/>
              <a:t>и</a:t>
            </a:r>
            <a:r>
              <a:rPr altLang="en-US" sz="2900" lang="ru-RU"/>
              <a:t>м</a:t>
            </a:r>
            <a:r>
              <a:rPr altLang="en-US" sz="2900" lang="en-US"/>
              <a:t> </a:t>
            </a:r>
            <a:r>
              <a:rPr altLang="en-US" sz="2900" lang="ru-RU"/>
              <a:t>днём</a:t>
            </a:r>
            <a:r>
              <a:rPr altLang="en-US" sz="2900" lang="en-US"/>
              <a:t> </a:t>
            </a:r>
            <a:r>
              <a:rPr altLang="en-US" sz="2900" lang="ru-RU"/>
              <a:t>А</a:t>
            </a:r>
            <a:r>
              <a:rPr altLang="en-US" sz="2900" lang="ru-RU"/>
              <a:t>й</a:t>
            </a:r>
            <a:r>
              <a:rPr altLang="en-US" sz="2900" lang="ru-RU"/>
              <a:t>л</a:t>
            </a:r>
            <a:r>
              <a:rPr altLang="en-US" sz="2900" lang="ru-RU"/>
              <a:t>у</a:t>
            </a:r>
            <a:r>
              <a:rPr altLang="en-US" sz="2900" lang="en-US"/>
              <a:t> </a:t>
            </a:r>
            <a:r>
              <a:rPr altLang="en-US" sz="2900" lang="ru-RU"/>
              <a:t>с</a:t>
            </a:r>
            <a:r>
              <a:rPr altLang="en-US" sz="2900" lang="ru-RU"/>
              <a:t>о</a:t>
            </a:r>
            <a:r>
              <a:rPr altLang="en-US" sz="2900" lang="en-US"/>
              <a:t> </a:t>
            </a:r>
            <a:r>
              <a:rPr altLang="en-US" sz="2900" lang="ru-RU"/>
              <a:t>с</a:t>
            </a:r>
            <a:r>
              <a:rPr altLang="en-US" sz="2900" lang="ru-RU"/>
              <a:t>в</a:t>
            </a:r>
            <a:r>
              <a:rPr altLang="en-US" sz="2900" lang="ru-RU"/>
              <a:t>о</a:t>
            </a:r>
            <a:r>
              <a:rPr altLang="en-US" sz="2900" lang="ru-RU"/>
              <a:t>и</a:t>
            </a:r>
            <a:r>
              <a:rPr altLang="en-US" sz="2900" lang="ru-RU"/>
              <a:t>м</a:t>
            </a:r>
            <a:r>
              <a:rPr altLang="en-US" sz="2900" lang="en-US"/>
              <a:t> </a:t>
            </a:r>
            <a:r>
              <a:rPr altLang="en-US" sz="2900" lang="ru-RU"/>
              <a:t>б</a:t>
            </a:r>
            <a:r>
              <a:rPr altLang="en-US" sz="2900" lang="ru-RU"/>
              <a:t>р</a:t>
            </a:r>
            <a:r>
              <a:rPr altLang="en-US" sz="2900" lang="ru-RU"/>
              <a:t>а</a:t>
            </a:r>
            <a:r>
              <a:rPr altLang="en-US" sz="2900" lang="ru-RU"/>
              <a:t>т</a:t>
            </a:r>
            <a:r>
              <a:rPr altLang="en-US" sz="2900" lang="ru-RU"/>
              <a:t>о</a:t>
            </a:r>
            <a:r>
              <a:rPr altLang="en-US" sz="2900" lang="ru-RU"/>
              <a:t>м</a:t>
            </a:r>
            <a:r>
              <a:rPr altLang="en-US" sz="2900" lang="en-US"/>
              <a:t> </a:t>
            </a:r>
            <a:r>
              <a:rPr altLang="en-US" sz="2900" lang="ru-RU"/>
              <a:t>и</a:t>
            </a:r>
            <a:r>
              <a:rPr altLang="en-US" sz="2900" lang="ru-RU"/>
              <a:t>г</a:t>
            </a:r>
            <a:r>
              <a:rPr altLang="en-US" sz="2900" lang="ru-RU"/>
              <a:t>р</a:t>
            </a:r>
            <a:r>
              <a:rPr altLang="en-US" sz="2900" lang="ru-RU"/>
              <a:t>а</a:t>
            </a:r>
            <a:r>
              <a:rPr altLang="en-US" sz="2900" lang="ru-RU"/>
              <a:t>л</a:t>
            </a:r>
            <a:r>
              <a:rPr altLang="en-US" sz="2900" lang="ru-RU"/>
              <a:t>и</a:t>
            </a:r>
            <a:r>
              <a:rPr altLang="en-US" sz="2900" lang="en-US"/>
              <a:t> </a:t>
            </a:r>
            <a:r>
              <a:rPr altLang="en-US" sz="2900" lang="ru-RU"/>
              <a:t>в</a:t>
            </a:r>
            <a:r>
              <a:rPr altLang="en-US" sz="2900" lang="en-US"/>
              <a:t> </a:t>
            </a:r>
            <a:r>
              <a:rPr altLang="en-US" sz="2900" lang="ru-RU"/>
              <a:t>п</a:t>
            </a:r>
            <a:r>
              <a:rPr altLang="en-US" sz="2900" lang="ru-RU"/>
              <a:t>р</a:t>
            </a:r>
            <a:r>
              <a:rPr altLang="en-US" sz="2900" lang="ru-RU"/>
              <a:t>я</a:t>
            </a:r>
            <a:r>
              <a:rPr altLang="en-US" sz="2900" lang="ru-RU"/>
              <a:t>т</a:t>
            </a:r>
            <a:r>
              <a:rPr altLang="en-US" sz="2900" lang="ru-RU"/>
              <a:t>к</a:t>
            </a:r>
            <a:r>
              <a:rPr altLang="en-US" sz="2900" lang="ru-RU"/>
              <a:t>и</a:t>
            </a:r>
            <a:r>
              <a:rPr altLang="en-US" sz="2900" lang="en-US"/>
              <a:t>,</a:t>
            </a:r>
            <a:r>
              <a:rPr altLang="en-US" sz="2900" lang="en-US"/>
              <a:t> </a:t>
            </a:r>
            <a:r>
              <a:rPr altLang="en-US" sz="2900" lang="ru-RU"/>
              <a:t>и</a:t>
            </a:r>
            <a:r>
              <a:rPr altLang="en-US" sz="2900" lang="en-US"/>
              <a:t> </a:t>
            </a:r>
            <a:r>
              <a:rPr altLang="en-US" sz="2900" lang="ru-RU"/>
              <a:t>е</a:t>
            </a:r>
            <a:r>
              <a:rPr altLang="en-US" sz="2900" lang="ru-RU"/>
              <a:t>е</a:t>
            </a:r>
            <a:r>
              <a:rPr altLang="en-US" sz="2900" lang="en-US"/>
              <a:t> </a:t>
            </a:r>
            <a:r>
              <a:rPr altLang="en-US" sz="2900" lang="ru-RU"/>
              <a:t>в</a:t>
            </a:r>
            <a:r>
              <a:rPr altLang="en-US" sz="2900" lang="ru-RU"/>
              <a:t>ы</a:t>
            </a:r>
            <a:r>
              <a:rPr altLang="en-US" sz="2900" lang="ru-RU"/>
              <a:t>р</a:t>
            </a:r>
            <a:r>
              <a:rPr altLang="en-US" sz="2900" lang="ru-RU"/>
              <a:t>у</a:t>
            </a:r>
            <a:r>
              <a:rPr altLang="en-US" sz="2900" lang="ru-RU"/>
              <a:t>ч</a:t>
            </a:r>
            <a:r>
              <a:rPr altLang="en-US" sz="2900" lang="ru-RU"/>
              <a:t>и</a:t>
            </a:r>
            <a:r>
              <a:rPr altLang="en-US" sz="2900" lang="ru-RU"/>
              <a:t>л</a:t>
            </a:r>
            <a:r>
              <a:rPr altLang="en-US" sz="2900" lang="ru-RU"/>
              <a:t>о</a:t>
            </a:r>
            <a:r>
              <a:rPr altLang="en-US" sz="2900" lang="en-US"/>
              <a:t> </a:t>
            </a:r>
            <a:r>
              <a:rPr altLang="en-US" sz="2900" lang="ru-RU"/>
              <a:t>о</a:t>
            </a:r>
            <a:r>
              <a:rPr altLang="en-US" sz="2900" lang="ru-RU"/>
              <a:t>д</a:t>
            </a:r>
            <a:r>
              <a:rPr altLang="en-US" sz="2900" lang="ru-RU"/>
              <a:t>н</a:t>
            </a:r>
            <a:r>
              <a:rPr altLang="en-US" sz="2900" lang="ru-RU"/>
              <a:t>о</a:t>
            </a:r>
            <a:r>
              <a:rPr altLang="en-US" sz="2900" lang="en-US"/>
              <a:t> </a:t>
            </a:r>
            <a:r>
              <a:rPr altLang="en-US" sz="2900" lang="ru-RU"/>
              <a:t>о</a:t>
            </a:r>
            <a:r>
              <a:rPr altLang="en-US" sz="2900" lang="ru-RU"/>
              <a:t>ч</a:t>
            </a:r>
            <a:r>
              <a:rPr altLang="en-US" sz="2900" lang="ru-RU"/>
              <a:t>е</a:t>
            </a:r>
            <a:r>
              <a:rPr altLang="en-US" sz="2900" lang="ru-RU"/>
              <a:t>н</a:t>
            </a:r>
            <a:r>
              <a:rPr altLang="en-US" sz="2900" lang="ru-RU"/>
              <a:t>ь</a:t>
            </a:r>
            <a:r>
              <a:rPr altLang="en-US" sz="2900" lang="en-US"/>
              <a:t> </a:t>
            </a:r>
            <a:r>
              <a:rPr altLang="en-US" sz="2900" lang="ru-RU"/>
              <a:t>в</a:t>
            </a:r>
            <a:r>
              <a:rPr altLang="en-US" sz="2900" lang="ru-RU"/>
              <a:t>ы</a:t>
            </a:r>
            <a:r>
              <a:rPr altLang="en-US" sz="2900" lang="ru-RU"/>
              <a:t>с</a:t>
            </a:r>
            <a:r>
              <a:rPr altLang="en-US" sz="2900" lang="ru-RU"/>
              <a:t>о</a:t>
            </a:r>
            <a:r>
              <a:rPr altLang="en-US" sz="2900" lang="ru-RU"/>
              <a:t>к</a:t>
            </a:r>
            <a:r>
              <a:rPr altLang="en-US" sz="2900" lang="ru-RU"/>
              <a:t>о</a:t>
            </a:r>
            <a:r>
              <a:rPr altLang="en-US" sz="2900" lang="ru-RU"/>
              <a:t>е</a:t>
            </a:r>
            <a:r>
              <a:rPr altLang="en-US" sz="2900" lang="en-US"/>
              <a:t> </a:t>
            </a:r>
            <a:r>
              <a:rPr altLang="en-US" sz="2900" lang="ru-RU"/>
              <a:t>р</a:t>
            </a:r>
            <a:r>
              <a:rPr altLang="en-US" sz="2900" lang="ru-RU"/>
              <a:t>а</a:t>
            </a:r>
            <a:r>
              <a:rPr altLang="en-US" sz="2900" lang="ru-RU"/>
              <a:t>с</a:t>
            </a:r>
            <a:r>
              <a:rPr altLang="en-US" sz="2900" lang="ru-RU"/>
              <a:t>т</a:t>
            </a:r>
            <a:r>
              <a:rPr altLang="en-US" sz="2900" lang="ru-RU"/>
              <a:t>е</a:t>
            </a:r>
            <a:r>
              <a:rPr altLang="en-US" sz="2900" lang="ru-RU"/>
              <a:t>н</a:t>
            </a:r>
            <a:r>
              <a:rPr altLang="en-US" sz="2900" lang="ru-RU"/>
              <a:t>и</a:t>
            </a:r>
            <a:r>
              <a:rPr altLang="en-US" sz="2900" lang="ru-RU"/>
              <a:t>е</a:t>
            </a:r>
            <a:r>
              <a:rPr altLang="en-US" sz="2900" lang="en-US"/>
              <a:t>,</a:t>
            </a:r>
            <a:r>
              <a:rPr altLang="en-US" sz="2900" lang="en-US"/>
              <a:t> </a:t>
            </a:r>
            <a:r>
              <a:rPr altLang="en-US" sz="2900" lang="ru-RU"/>
              <a:t>о</a:t>
            </a:r>
            <a:r>
              <a:rPr altLang="en-US" sz="2900" lang="ru-RU"/>
              <a:t>н</a:t>
            </a:r>
            <a:r>
              <a:rPr altLang="en-US" sz="2900" lang="ru-RU"/>
              <a:t>о</a:t>
            </a:r>
            <a:r>
              <a:rPr altLang="en-US" sz="2900" lang="en-US"/>
              <a:t> </a:t>
            </a:r>
            <a:r>
              <a:rPr altLang="en-US" sz="2900" lang="ru-RU"/>
              <a:t>б</a:t>
            </a:r>
            <a:r>
              <a:rPr altLang="en-US" sz="2900" lang="ru-RU"/>
              <a:t>ы</a:t>
            </a:r>
            <a:r>
              <a:rPr altLang="en-US" sz="2900" lang="ru-RU"/>
              <a:t>л</a:t>
            </a:r>
            <a:r>
              <a:rPr altLang="en-US" sz="2900" lang="ru-RU"/>
              <a:t>о</a:t>
            </a:r>
            <a:r>
              <a:rPr altLang="en-US" sz="2900" lang="en-US"/>
              <a:t> </a:t>
            </a:r>
            <a:r>
              <a:rPr altLang="en-US" sz="2900" lang="en-US"/>
              <a:t>1</a:t>
            </a:r>
            <a:r>
              <a:rPr altLang="en-US" sz="2900" lang="en-US"/>
              <a:t>2</a:t>
            </a:r>
            <a:r>
              <a:rPr altLang="en-US" sz="2900" lang="en-US"/>
              <a:t>5</a:t>
            </a:r>
            <a:r>
              <a:rPr altLang="en-US" sz="2900" lang="en-US"/>
              <a:t> </a:t>
            </a:r>
            <a:r>
              <a:rPr altLang="en-US" sz="2900" lang="ru-RU"/>
              <a:t>с</a:t>
            </a:r>
            <a:r>
              <a:rPr altLang="en-US" sz="2900" lang="ru-RU"/>
              <a:t>м</a:t>
            </a:r>
            <a:r>
              <a:rPr altLang="en-US" sz="2900" lang="en-US"/>
              <a:t> </a:t>
            </a:r>
            <a:r>
              <a:rPr altLang="en-US" sz="2900" lang="ru-RU"/>
              <a:t>в</a:t>
            </a:r>
            <a:r>
              <a:rPr altLang="en-US" sz="2900" lang="en-US"/>
              <a:t> </a:t>
            </a:r>
            <a:r>
              <a:rPr altLang="en-US" sz="2900" lang="ru-RU"/>
              <a:t>в</a:t>
            </a:r>
            <a:r>
              <a:rPr altLang="en-US" sz="2900" lang="ru-RU"/>
              <a:t>ы</a:t>
            </a:r>
            <a:r>
              <a:rPr altLang="en-US" sz="2900" lang="ru-RU"/>
              <a:t>с</a:t>
            </a:r>
            <a:r>
              <a:rPr altLang="en-US" sz="2900" lang="ru-RU"/>
              <a:t>о</a:t>
            </a:r>
            <a:r>
              <a:rPr altLang="en-US" sz="2900" lang="ru-RU"/>
              <a:t>т</a:t>
            </a:r>
            <a:r>
              <a:rPr altLang="en-US" sz="2900" lang="ru-RU"/>
              <a:t>у</a:t>
            </a:r>
            <a:r>
              <a:rPr altLang="en-US" sz="2900" lang="en-US"/>
              <a:t>.</a:t>
            </a:r>
            <a:r>
              <a:rPr altLang="en-US" sz="2900" lang="en-US"/>
              <a:t> </a:t>
            </a:r>
            <a:r>
              <a:rPr altLang="en-US" sz="2900" lang="en-US"/>
              <a:t>"</a:t>
            </a:r>
            <a:r>
              <a:rPr altLang="en-US" sz="2900" lang="ru-RU"/>
              <a:t>С</a:t>
            </a:r>
            <a:r>
              <a:rPr altLang="en-US" sz="2900" lang="ru-RU"/>
              <a:t>п</a:t>
            </a:r>
            <a:r>
              <a:rPr altLang="en-US" sz="2900" lang="ru-RU"/>
              <a:t>а</a:t>
            </a:r>
            <a:r>
              <a:rPr altLang="en-US" sz="2900" lang="ru-RU"/>
              <a:t>сибо</a:t>
            </a:r>
            <a:r>
              <a:rPr altLang="en-US" sz="2900" lang="en-US"/>
              <a:t> </a:t>
            </a:r>
            <a:r>
              <a:rPr altLang="en-US" sz="2900" lang="ru-RU"/>
              <a:t>т</a:t>
            </a:r>
            <a:r>
              <a:rPr altLang="en-US" sz="2900" lang="ru-RU"/>
              <a:t>е</a:t>
            </a:r>
            <a:r>
              <a:rPr altLang="en-US" sz="2900" lang="ru-RU"/>
              <a:t>бе</a:t>
            </a:r>
            <a:r>
              <a:rPr altLang="en-US" sz="2900" lang="en-US"/>
              <a:t>,</a:t>
            </a:r>
            <a:r>
              <a:rPr altLang="en-US" sz="2900" lang="en-US"/>
              <a:t> </a:t>
            </a:r>
            <a:r>
              <a:rPr altLang="en-US" sz="2900" lang="ru-RU"/>
              <a:t>х</a:t>
            </a:r>
            <a:r>
              <a:rPr altLang="en-US" sz="2900" lang="ru-RU"/>
              <a:t>о</a:t>
            </a:r>
            <a:r>
              <a:rPr altLang="en-US" sz="2900" lang="ru-RU"/>
              <a:t>н</a:t>
            </a:r>
            <a:r>
              <a:rPr altLang="en-US" sz="2900" lang="ru-RU"/>
              <a:t>д</a:t>
            </a:r>
            <a:r>
              <a:rPr altLang="en-US" sz="2900" lang="ru-RU"/>
              <a:t>р</a:t>
            </a:r>
            <a:r>
              <a:rPr altLang="en-US" sz="2900" lang="ru-RU"/>
              <a:t>и</a:t>
            </a:r>
            <a:r>
              <a:rPr altLang="en-US" sz="2900" lang="ru-RU"/>
              <a:t>л</a:t>
            </a:r>
            <a:r>
              <a:rPr altLang="en-US" sz="2900" lang="ru-RU"/>
              <a:t>л</a:t>
            </a:r>
            <a:r>
              <a:rPr altLang="en-US" sz="2900" lang="ru-RU"/>
              <a:t>а</a:t>
            </a:r>
            <a:r>
              <a:rPr altLang="en-US" sz="2900" lang="en-US"/>
              <a:t>"</a:t>
            </a:r>
            <a:r>
              <a:rPr altLang="en-US" sz="2900" lang="en-US"/>
              <a:t>,</a:t>
            </a:r>
            <a:r>
              <a:rPr altLang="en-US" sz="2900" lang="en-US"/>
              <a:t> </a:t>
            </a:r>
            <a:r>
              <a:rPr altLang="en-US" sz="2900" lang="ru-RU"/>
              <a:t>п</a:t>
            </a:r>
            <a:r>
              <a:rPr altLang="en-US" sz="2900" lang="ru-RU"/>
              <a:t>о</a:t>
            </a:r>
            <a:r>
              <a:rPr altLang="en-US" sz="2900" lang="ru-RU"/>
              <a:t>б</a:t>
            </a:r>
            <a:r>
              <a:rPr altLang="en-US" sz="2900" lang="ru-RU"/>
              <a:t>л</a:t>
            </a:r>
            <a:r>
              <a:rPr altLang="en-US" sz="2900" lang="ru-RU"/>
              <a:t>а</a:t>
            </a:r>
            <a:r>
              <a:rPr altLang="en-US" sz="2900" lang="ru-RU"/>
              <a:t>г</a:t>
            </a:r>
            <a:r>
              <a:rPr altLang="en-US" sz="2900" lang="ru-RU"/>
              <a:t>о</a:t>
            </a:r>
            <a:r>
              <a:rPr altLang="en-US" sz="2900" lang="ru-RU"/>
              <a:t>д</a:t>
            </a:r>
            <a:r>
              <a:rPr altLang="en-US" sz="2900" lang="ru-RU"/>
              <a:t>а</a:t>
            </a:r>
            <a:r>
              <a:rPr altLang="en-US" sz="2900" lang="ru-RU"/>
              <a:t>р</a:t>
            </a:r>
            <a:r>
              <a:rPr altLang="en-US" sz="2900" lang="ru-RU"/>
              <a:t>и</a:t>
            </a:r>
            <a:r>
              <a:rPr altLang="en-US" sz="2900" lang="ru-RU"/>
              <a:t>л</a:t>
            </a:r>
            <a:r>
              <a:rPr altLang="en-US" sz="2900" lang="ru-RU"/>
              <a:t>а</a:t>
            </a:r>
            <a:r>
              <a:rPr altLang="en-US" sz="2900" lang="en-US"/>
              <a:t> </a:t>
            </a:r>
            <a:r>
              <a:rPr altLang="en-US" sz="2900" lang="ru-RU"/>
              <a:t>ц</a:t>
            </a:r>
            <a:r>
              <a:rPr altLang="en-US" sz="2900" lang="ru-RU"/>
              <a:t>в</a:t>
            </a:r>
            <a:r>
              <a:rPr altLang="en-US" sz="2900" lang="ru-RU"/>
              <a:t>е</a:t>
            </a:r>
            <a:r>
              <a:rPr altLang="en-US" sz="2900" lang="ru-RU"/>
              <a:t>т</a:t>
            </a:r>
            <a:r>
              <a:rPr altLang="en-US" sz="2900" lang="ru-RU"/>
              <a:t>о</a:t>
            </a:r>
            <a:r>
              <a:rPr altLang="en-US" sz="2900" lang="ru-RU"/>
              <a:t>к</a:t>
            </a:r>
            <a:r>
              <a:rPr altLang="en-US" sz="2900" lang="en-US"/>
              <a:t> </a:t>
            </a:r>
            <a:r>
              <a:rPr altLang="en-US" sz="2900" lang="ru-RU"/>
              <a:t>девочка</a:t>
            </a:r>
            <a:r>
              <a:rPr altLang="en-US" sz="2900" lang="en-US"/>
              <a:t>.</a:t>
            </a:r>
            <a:r>
              <a:rPr altLang="en-US" sz="2900" lang="en-US"/>
              <a:t> </a:t>
            </a:r>
            <a:endParaRPr sz="2900" lang="ru-RU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06003" y="2294346"/>
            <a:ext cx="5941886" cy="443441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ru-RU"/>
              <a:t>к</a:t>
            </a:r>
            <a:r>
              <a:rPr altLang="en-US" lang="en-US"/>
              <a:t> </a:t>
            </a:r>
            <a:r>
              <a:rPr altLang="en-US" lang="ru-RU"/>
              <a:t>ж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о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о</a:t>
            </a:r>
            <a:r>
              <a:rPr altLang="en-US" lang="ru-RU"/>
              <a:t>г</a:t>
            </a:r>
            <a:r>
              <a:rPr altLang="en-US" lang="ru-RU"/>
              <a:t>д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несётся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ru-RU"/>
              <a:t>п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т</a:t>
            </a:r>
            <a:r>
              <a:rPr altLang="en-US" lang="ru-RU"/>
              <a:t>а</a:t>
            </a:r>
            <a:r>
              <a:rPr altLang="en-US" lang="ru-RU"/>
              <a:t>б</a:t>
            </a:r>
            <a:r>
              <a:rPr altLang="en-US" lang="ru-RU"/>
              <a:t>у</a:t>
            </a:r>
            <a:r>
              <a:rPr altLang="en-US" lang="ru-RU"/>
              <a:t>н</a:t>
            </a:r>
            <a:r>
              <a:rPr altLang="en-US" lang="en-US"/>
              <a:t> </a:t>
            </a:r>
            <a:r>
              <a:rPr altLang="en-US" lang="ru-RU"/>
              <a:t>л</a:t>
            </a:r>
            <a:r>
              <a:rPr altLang="en-US" lang="ru-RU"/>
              <a:t>о</a:t>
            </a:r>
            <a:r>
              <a:rPr altLang="en-US" lang="ru-RU"/>
              <a:t>ш</a:t>
            </a:r>
            <a:r>
              <a:rPr altLang="en-US" lang="ru-RU"/>
              <a:t>а</a:t>
            </a:r>
            <a:r>
              <a:rPr altLang="en-US" lang="ru-RU"/>
              <a:t>д</a:t>
            </a:r>
            <a:r>
              <a:rPr altLang="en-US" lang="ru-RU"/>
              <a:t>е</a:t>
            </a:r>
            <a:r>
              <a:rPr altLang="en-US" lang="ru-RU"/>
              <a:t>й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г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в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е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ru-RU"/>
              <a:t>з</a:t>
            </a:r>
            <a:r>
              <a:rPr altLang="en-US" lang="ru-RU"/>
              <a:t>а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ru-RU"/>
              <a:t>с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р</a:t>
            </a:r>
            <a:r>
              <a:rPr altLang="en-US" lang="ru-RU"/>
              <a:t>я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м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28650" y="2200466"/>
            <a:ext cx="7801300" cy="4261821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US" sz="3200" lang="ru-RU"/>
              <a:t>А</a:t>
            </a:r>
            <a:r>
              <a:rPr altLang="en-US" sz="3200" lang="ru-RU"/>
              <a:t>й</a:t>
            </a:r>
            <a:r>
              <a:rPr altLang="en-US" sz="3200" lang="ru-RU"/>
              <a:t>л</a:t>
            </a:r>
            <a:r>
              <a:rPr altLang="en-US" sz="3200" lang="ru-RU"/>
              <a:t>у</a:t>
            </a:r>
            <a:r>
              <a:rPr altLang="en-US" sz="3200" lang="en-US"/>
              <a:t> </a:t>
            </a:r>
            <a:r>
              <a:rPr altLang="en-US" sz="3200" lang="ru-RU"/>
              <a:t>о</a:t>
            </a:r>
            <a:r>
              <a:rPr altLang="en-US" sz="3200" lang="ru-RU"/>
              <a:t>ч</a:t>
            </a:r>
            <a:r>
              <a:rPr altLang="en-US" sz="3200" lang="ru-RU"/>
              <a:t>е</a:t>
            </a:r>
            <a:r>
              <a:rPr altLang="en-US" sz="3200" lang="ru-RU"/>
              <a:t>н</a:t>
            </a:r>
            <a:r>
              <a:rPr altLang="en-US" sz="3200" lang="ru-RU"/>
              <a:t>ь</a:t>
            </a:r>
            <a:r>
              <a:rPr altLang="en-US" sz="3200" lang="en-US"/>
              <a:t> </a:t>
            </a:r>
            <a:r>
              <a:rPr altLang="en-US" sz="3200" lang="ru-RU"/>
              <a:t>л</a:t>
            </a:r>
            <a:r>
              <a:rPr altLang="en-US" sz="3200" lang="ru-RU"/>
              <a:t>ю</a:t>
            </a:r>
            <a:r>
              <a:rPr altLang="en-US" sz="3200" lang="ru-RU"/>
              <a:t>б</a:t>
            </a:r>
            <a:r>
              <a:rPr altLang="en-US" sz="3200" lang="ru-RU"/>
              <a:t>и</a:t>
            </a:r>
            <a:r>
              <a:rPr altLang="en-US" sz="3200" lang="ru-RU"/>
              <a:t>л</a:t>
            </a:r>
            <a:r>
              <a:rPr altLang="en-US" sz="3200" lang="ru-RU"/>
              <a:t>а</a:t>
            </a:r>
            <a:r>
              <a:rPr altLang="en-US" sz="3200" lang="en-US"/>
              <a:t> </a:t>
            </a:r>
            <a:r>
              <a:rPr altLang="en-US" sz="3200" lang="ru-RU"/>
              <a:t>г</a:t>
            </a:r>
            <a:r>
              <a:rPr altLang="en-US" sz="3200" lang="ru-RU"/>
              <a:t>у</a:t>
            </a:r>
            <a:r>
              <a:rPr altLang="en-US" sz="3200" lang="ru-RU"/>
              <a:t>л</a:t>
            </a:r>
            <a:r>
              <a:rPr altLang="en-US" sz="3200" lang="ru-RU"/>
              <a:t>я</a:t>
            </a:r>
            <a:r>
              <a:rPr altLang="en-US" sz="3200" lang="ru-RU"/>
              <a:t>т</a:t>
            </a:r>
            <a:r>
              <a:rPr altLang="en-US" sz="3200" lang="ru-RU"/>
              <a:t>ь</a:t>
            </a:r>
            <a:r>
              <a:rPr altLang="en-US" sz="3200" lang="en-US"/>
              <a:t> </a:t>
            </a:r>
            <a:r>
              <a:rPr altLang="en-US" sz="3200" lang="ru-RU"/>
              <a:t>п</a:t>
            </a:r>
            <a:r>
              <a:rPr altLang="en-US" sz="3200" lang="ru-RU"/>
              <a:t>о</a:t>
            </a:r>
            <a:r>
              <a:rPr altLang="en-US" sz="3200" lang="en-US"/>
              <a:t> </a:t>
            </a:r>
            <a:r>
              <a:rPr altLang="en-US" sz="3200" lang="ru-RU"/>
              <a:t>с</a:t>
            </a:r>
            <a:r>
              <a:rPr altLang="en-US" sz="3200" lang="ru-RU"/>
              <a:t>т</a:t>
            </a:r>
            <a:r>
              <a:rPr altLang="en-US" sz="3200" lang="ru-RU"/>
              <a:t>е</a:t>
            </a:r>
            <a:r>
              <a:rPr altLang="en-US" sz="3200" lang="ru-RU"/>
              <a:t>п</a:t>
            </a:r>
            <a:r>
              <a:rPr altLang="en-US" sz="3200" lang="ru-RU"/>
              <a:t>и</a:t>
            </a:r>
            <a:r>
              <a:rPr altLang="en-US" sz="3200" lang="en-US"/>
              <a:t>,</a:t>
            </a:r>
            <a:r>
              <a:rPr altLang="en-US" sz="3200" lang="en-US"/>
              <a:t> </a:t>
            </a:r>
            <a:r>
              <a:rPr altLang="en-US" sz="3200" lang="ru-RU"/>
              <a:t>п</a:t>
            </a:r>
            <a:r>
              <a:rPr altLang="en-US" sz="3200" lang="ru-RU"/>
              <a:t>о</a:t>
            </a:r>
            <a:r>
              <a:rPr altLang="en-US" sz="3200" lang="ru-RU"/>
              <a:t>т</a:t>
            </a:r>
            <a:r>
              <a:rPr altLang="en-US" sz="3200" lang="ru-RU"/>
              <a:t>о</a:t>
            </a:r>
            <a:r>
              <a:rPr altLang="en-US" sz="3200" lang="ru-RU"/>
              <a:t>м</a:t>
            </a:r>
            <a:r>
              <a:rPr altLang="en-US" sz="3200" lang="ru-RU"/>
              <a:t>у</a:t>
            </a:r>
            <a:r>
              <a:rPr altLang="en-US" sz="3200" lang="en-US"/>
              <a:t> </a:t>
            </a:r>
            <a:r>
              <a:rPr altLang="en-US" sz="3200" lang="ru-RU"/>
              <a:t>ч</a:t>
            </a:r>
            <a:r>
              <a:rPr altLang="en-US" sz="3200" lang="ru-RU"/>
              <a:t>т</a:t>
            </a:r>
            <a:r>
              <a:rPr altLang="en-US" sz="3200" lang="ru-RU"/>
              <a:t>о</a:t>
            </a:r>
            <a:r>
              <a:rPr altLang="en-US" sz="3200" lang="en-US"/>
              <a:t> </a:t>
            </a:r>
            <a:r>
              <a:rPr altLang="en-US" sz="3200" lang="ru-RU"/>
              <a:t>м</a:t>
            </a:r>
            <a:r>
              <a:rPr altLang="en-US" sz="3200" lang="ru-RU"/>
              <a:t>о</a:t>
            </a:r>
            <a:r>
              <a:rPr altLang="en-US" sz="3200" lang="ru-RU"/>
              <a:t>ж</a:t>
            </a:r>
            <a:r>
              <a:rPr altLang="en-US" sz="3200" lang="ru-RU"/>
              <a:t>н</a:t>
            </a:r>
            <a:r>
              <a:rPr altLang="en-US" sz="3200" lang="ru-RU"/>
              <a:t>о</a:t>
            </a:r>
            <a:r>
              <a:rPr altLang="en-US" sz="3200" lang="en-US"/>
              <a:t> </a:t>
            </a:r>
            <a:r>
              <a:rPr altLang="en-US" sz="3200" lang="ru-RU"/>
              <a:t>б</a:t>
            </a:r>
            <a:r>
              <a:rPr altLang="en-US" sz="3200" lang="ru-RU"/>
              <a:t>ы</a:t>
            </a:r>
            <a:r>
              <a:rPr altLang="en-US" sz="3200" lang="ru-RU"/>
              <a:t>л</a:t>
            </a:r>
            <a:r>
              <a:rPr altLang="en-US" sz="3200" lang="ru-RU"/>
              <a:t>о</a:t>
            </a:r>
            <a:r>
              <a:rPr altLang="en-US" sz="3200" lang="en-US"/>
              <a:t> </a:t>
            </a:r>
            <a:r>
              <a:rPr altLang="en-US" sz="3200" lang="ru-RU"/>
              <a:t>у</a:t>
            </a:r>
            <a:r>
              <a:rPr altLang="en-US" sz="3200" lang="ru-RU"/>
              <a:t>с</a:t>
            </a:r>
            <a:r>
              <a:rPr altLang="en-US" sz="3200" lang="ru-RU"/>
              <a:t>л</a:t>
            </a:r>
            <a:r>
              <a:rPr altLang="en-US" sz="3200" lang="ru-RU"/>
              <a:t>ы</a:t>
            </a:r>
            <a:r>
              <a:rPr altLang="en-US" sz="3200" lang="ru-RU"/>
              <a:t>ш</a:t>
            </a:r>
            <a:r>
              <a:rPr altLang="en-US" sz="3200" lang="ru-RU"/>
              <a:t>а</a:t>
            </a:r>
            <a:r>
              <a:rPr altLang="en-US" sz="3200" lang="ru-RU"/>
              <a:t>т</a:t>
            </a:r>
            <a:r>
              <a:rPr altLang="en-US" sz="3200" lang="ru-RU"/>
              <a:t>ь</a:t>
            </a:r>
            <a:r>
              <a:rPr altLang="en-US" sz="3200" lang="en-US"/>
              <a:t> </a:t>
            </a:r>
            <a:r>
              <a:rPr altLang="en-US" sz="3200" lang="ru-RU"/>
              <a:t>у</a:t>
            </a:r>
            <a:r>
              <a:rPr altLang="en-US" sz="3200" lang="ru-RU"/>
              <a:t>н</a:t>
            </a:r>
            <a:r>
              <a:rPr altLang="en-US" sz="3200" lang="ru-RU"/>
              <a:t>и</a:t>
            </a:r>
            <a:r>
              <a:rPr altLang="en-US" sz="3200" lang="ru-RU"/>
              <a:t>к</a:t>
            </a:r>
            <a:r>
              <a:rPr altLang="en-US" sz="3200" lang="ru-RU"/>
              <a:t>а</a:t>
            </a:r>
            <a:r>
              <a:rPr altLang="en-US" sz="3200" lang="ru-RU"/>
              <a:t>л</a:t>
            </a:r>
            <a:r>
              <a:rPr altLang="en-US" sz="3200" lang="ru-RU"/>
              <a:t>ь</a:t>
            </a:r>
            <a:r>
              <a:rPr altLang="en-US" sz="3200" lang="ru-RU"/>
              <a:t>н</a:t>
            </a:r>
            <a:r>
              <a:rPr altLang="en-US" sz="3200" lang="ru-RU"/>
              <a:t>ы</a:t>
            </a:r>
            <a:r>
              <a:rPr altLang="en-US" sz="3200" lang="ru-RU"/>
              <a:t>й</a:t>
            </a:r>
            <a:r>
              <a:rPr altLang="en-US" sz="3200" lang="en-US"/>
              <a:t> </a:t>
            </a:r>
            <a:r>
              <a:rPr altLang="en-US" sz="3200" lang="ru-RU"/>
              <a:t>г</a:t>
            </a:r>
            <a:r>
              <a:rPr altLang="en-US" sz="3200" lang="ru-RU"/>
              <a:t>о</a:t>
            </a:r>
            <a:r>
              <a:rPr altLang="en-US" sz="3200" lang="ru-RU"/>
              <a:t>л</a:t>
            </a:r>
            <a:r>
              <a:rPr altLang="en-US" sz="3200" lang="ru-RU"/>
              <a:t>о</a:t>
            </a:r>
            <a:r>
              <a:rPr altLang="en-US" sz="3200" lang="ru-RU"/>
              <a:t>с</a:t>
            </a:r>
            <a:r>
              <a:rPr altLang="en-US" sz="3200" lang="en-US"/>
              <a:t> </a:t>
            </a:r>
            <a:r>
              <a:rPr altLang="en-US" sz="3200" lang="ru-RU"/>
              <a:t>с</a:t>
            </a:r>
            <a:r>
              <a:rPr altLang="en-US" sz="3200" lang="ru-RU"/>
              <a:t>у</a:t>
            </a:r>
            <a:r>
              <a:rPr altLang="en-US" sz="3200" lang="ru-RU"/>
              <a:t>р</a:t>
            </a:r>
            <a:r>
              <a:rPr altLang="en-US" sz="3200" lang="ru-RU"/>
              <a:t>к</a:t>
            </a:r>
            <a:r>
              <a:rPr altLang="en-US" sz="3200" lang="ru-RU"/>
              <a:t>а</a:t>
            </a:r>
            <a:r>
              <a:rPr altLang="en-US" sz="3200" lang="en-US"/>
              <a:t>,</a:t>
            </a:r>
            <a:r>
              <a:rPr altLang="en-US" sz="3200" lang="en-US"/>
              <a:t> </a:t>
            </a:r>
            <a:r>
              <a:rPr altLang="en-US" sz="3200" lang="ru-RU"/>
              <a:t>к</a:t>
            </a:r>
            <a:r>
              <a:rPr altLang="en-US" sz="3200" lang="ru-RU"/>
              <a:t>о</a:t>
            </a:r>
            <a:r>
              <a:rPr altLang="en-US" sz="3200" lang="ru-RU"/>
              <a:t>т</a:t>
            </a:r>
            <a:r>
              <a:rPr altLang="en-US" sz="3200" lang="ru-RU"/>
              <a:t>о</a:t>
            </a:r>
            <a:r>
              <a:rPr altLang="en-US" sz="3200" lang="ru-RU"/>
              <a:t>р</a:t>
            </a:r>
            <a:r>
              <a:rPr altLang="en-US" sz="3200" lang="ru-RU"/>
              <a:t>ы</a:t>
            </a:r>
            <a:r>
              <a:rPr altLang="en-US" sz="3200" lang="ru-RU"/>
              <a:t>й</a:t>
            </a:r>
            <a:r>
              <a:rPr altLang="en-US" sz="3200" lang="en-US"/>
              <a:t> </a:t>
            </a:r>
            <a:r>
              <a:rPr altLang="en-US" sz="3200" lang="ru-RU"/>
              <a:t>з</a:t>
            </a:r>
            <a:r>
              <a:rPr altLang="en-US" sz="3200" lang="ru-RU"/>
              <a:t>в</a:t>
            </a:r>
            <a:r>
              <a:rPr altLang="en-US" sz="3200" lang="ru-RU"/>
              <a:t>у</a:t>
            </a:r>
            <a:r>
              <a:rPr altLang="en-US" sz="3200" lang="ru-RU"/>
              <a:t>ч</a:t>
            </a:r>
            <a:r>
              <a:rPr altLang="en-US" sz="3200" lang="ru-RU"/>
              <a:t>и</a:t>
            </a:r>
            <a:r>
              <a:rPr altLang="en-US" sz="3200" lang="ru-RU"/>
              <a:t>т</a:t>
            </a:r>
            <a:r>
              <a:rPr altLang="en-US" sz="3200" lang="en-US"/>
              <a:t> </a:t>
            </a:r>
            <a:r>
              <a:rPr altLang="en-US" sz="3200" lang="ru-RU"/>
              <a:t>к</a:t>
            </a:r>
            <a:r>
              <a:rPr altLang="en-US" sz="3200" lang="ru-RU"/>
              <a:t>а</a:t>
            </a:r>
            <a:r>
              <a:rPr altLang="en-US" sz="3200" lang="ru-RU"/>
              <a:t>к</a:t>
            </a:r>
            <a:r>
              <a:rPr altLang="en-US" sz="3200" lang="en-US"/>
              <a:t> </a:t>
            </a:r>
            <a:r>
              <a:rPr altLang="en-US" sz="3200" lang="ru-RU"/>
              <a:t>с</a:t>
            </a:r>
            <a:r>
              <a:rPr altLang="en-US" sz="3200" lang="ru-RU"/>
              <a:t>в</a:t>
            </a:r>
            <a:r>
              <a:rPr altLang="en-US" sz="3200" lang="ru-RU"/>
              <a:t>и</a:t>
            </a:r>
            <a:r>
              <a:rPr altLang="en-US" sz="3200" lang="ru-RU"/>
              <a:t>с</a:t>
            </a:r>
            <a:r>
              <a:rPr altLang="en-US" sz="3200" lang="ru-RU"/>
              <a:t>т</a:t>
            </a:r>
            <a:r>
              <a:rPr altLang="en-US" sz="3200" lang="en-US"/>
              <a:t> </a:t>
            </a:r>
            <a:r>
              <a:rPr altLang="en-US" sz="3200" lang="ru-RU"/>
              <a:t>и</a:t>
            </a:r>
            <a:r>
              <a:rPr altLang="en-US" sz="3200" lang="ru-RU"/>
              <a:t>л</a:t>
            </a:r>
            <a:r>
              <a:rPr altLang="en-US" sz="3200" lang="ru-RU"/>
              <a:t>и</a:t>
            </a:r>
            <a:r>
              <a:rPr altLang="en-US" sz="3200" lang="en-US"/>
              <a:t> </a:t>
            </a:r>
            <a:r>
              <a:rPr altLang="en-US" sz="3200" lang="ru-RU"/>
              <a:t>т</a:t>
            </a:r>
            <a:r>
              <a:rPr altLang="en-US" sz="3200" lang="ru-RU"/>
              <a:t>р</a:t>
            </a:r>
            <a:r>
              <a:rPr altLang="en-US" sz="3200" lang="ru-RU"/>
              <a:t>е</a:t>
            </a:r>
            <a:r>
              <a:rPr altLang="en-US" sz="3200" lang="ru-RU"/>
              <a:t>л</a:t>
            </a:r>
            <a:r>
              <a:rPr altLang="en-US" sz="3200" lang="ru-RU"/>
              <a:t>ь</a:t>
            </a:r>
            <a:r>
              <a:rPr altLang="en-US" sz="3200" lang="en-US"/>
              <a:t>.</a:t>
            </a:r>
            <a:r>
              <a:rPr altLang="en-US" sz="3200" lang="en-US"/>
              <a:t> </a:t>
            </a:r>
            <a:endParaRPr sz="3200" lang="ru-RU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55653" y="1931897"/>
            <a:ext cx="6594552" cy="4402474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US" sz="3000" lang="ru-RU"/>
              <a:t>А</a:t>
            </a:r>
            <a:r>
              <a:rPr altLang="en-US" sz="3000" lang="ru-RU"/>
              <a:t>й</a:t>
            </a:r>
            <a:r>
              <a:rPr altLang="en-US" sz="3000" lang="ru-RU"/>
              <a:t>л</a:t>
            </a:r>
            <a:r>
              <a:rPr altLang="en-US" sz="3000" lang="ru-RU"/>
              <a:t>у</a:t>
            </a:r>
            <a:r>
              <a:rPr altLang="en-US" sz="3000" lang="en-US"/>
              <a:t> </a:t>
            </a:r>
            <a:r>
              <a:rPr altLang="en-US" sz="3000" lang="ru-RU"/>
              <a:t>з</a:t>
            </a:r>
            <a:r>
              <a:rPr altLang="en-US" sz="3000" lang="ru-RU"/>
              <a:t>н</a:t>
            </a:r>
            <a:r>
              <a:rPr altLang="en-US" sz="3000" lang="ru-RU"/>
              <a:t>а</a:t>
            </a:r>
            <a:r>
              <a:rPr altLang="en-US" sz="3000" lang="ru-RU"/>
              <a:t>л</a:t>
            </a:r>
            <a:r>
              <a:rPr altLang="en-US" sz="3000" lang="ru-RU"/>
              <a:t>а</a:t>
            </a:r>
            <a:r>
              <a:rPr altLang="en-US" sz="3000" lang="en-US"/>
              <a:t>,</a:t>
            </a:r>
            <a:r>
              <a:rPr altLang="en-US" sz="3000" lang="en-US"/>
              <a:t> </a:t>
            </a:r>
            <a:r>
              <a:rPr altLang="en-US" sz="3000" lang="ru-RU"/>
              <a:t>ч</a:t>
            </a:r>
            <a:r>
              <a:rPr altLang="en-US" sz="3000" lang="ru-RU"/>
              <a:t>т</a:t>
            </a:r>
            <a:r>
              <a:rPr altLang="en-US" sz="3000" lang="ru-RU"/>
              <a:t>о</a:t>
            </a:r>
            <a:r>
              <a:rPr altLang="en-US" sz="3000" lang="en-US"/>
              <a:t> </a:t>
            </a:r>
            <a:r>
              <a:rPr altLang="en-US" sz="3000" lang="ru-RU"/>
              <a:t>в</a:t>
            </a:r>
            <a:r>
              <a:rPr altLang="en-US" sz="3000" lang="en-US"/>
              <a:t> </a:t>
            </a:r>
            <a:r>
              <a:rPr altLang="en-US" sz="3000" lang="ru-RU"/>
              <a:t>с</a:t>
            </a:r>
            <a:r>
              <a:rPr altLang="en-US" sz="3000" lang="ru-RU"/>
              <a:t>т</a:t>
            </a:r>
            <a:r>
              <a:rPr altLang="en-US" sz="3000" lang="ru-RU"/>
              <a:t>е</a:t>
            </a:r>
            <a:r>
              <a:rPr altLang="en-US" sz="3000" lang="ru-RU"/>
              <a:t>п</a:t>
            </a:r>
            <a:r>
              <a:rPr altLang="en-US" sz="3000" lang="ru-RU"/>
              <a:t>я</a:t>
            </a:r>
            <a:r>
              <a:rPr altLang="en-US" sz="3000" lang="ru-RU"/>
              <a:t>х</a:t>
            </a:r>
            <a:r>
              <a:rPr altLang="en-US" sz="3000" lang="en-US"/>
              <a:t> </a:t>
            </a:r>
            <a:r>
              <a:rPr altLang="en-US" sz="3000" lang="ru-RU"/>
              <a:t>ж</a:t>
            </a:r>
            <a:r>
              <a:rPr altLang="en-US" sz="3000" lang="ru-RU"/>
              <a:t>и</a:t>
            </a:r>
            <a:r>
              <a:rPr altLang="en-US" sz="3000" lang="ru-RU"/>
              <a:t>в</a:t>
            </a:r>
            <a:r>
              <a:rPr altLang="en-US" sz="3000" lang="ru-RU"/>
              <a:t>у</a:t>
            </a:r>
            <a:r>
              <a:rPr altLang="en-US" sz="3000" lang="ru-RU"/>
              <a:t>т</a:t>
            </a:r>
            <a:r>
              <a:rPr altLang="en-US" sz="3000" lang="en-US"/>
              <a:t> </a:t>
            </a:r>
            <a:r>
              <a:rPr altLang="en-US" sz="3000" lang="ru-RU"/>
              <a:t>г</a:t>
            </a:r>
            <a:r>
              <a:rPr altLang="en-US" sz="3000" lang="ru-RU"/>
              <a:t>р</a:t>
            </a:r>
            <a:r>
              <a:rPr altLang="en-US" sz="3000" lang="ru-RU"/>
              <a:t>ы</a:t>
            </a:r>
            <a:r>
              <a:rPr altLang="en-US" sz="3000" lang="ru-RU"/>
              <a:t>з</a:t>
            </a:r>
            <a:r>
              <a:rPr altLang="en-US" sz="3000" lang="ru-RU"/>
              <a:t>у</a:t>
            </a:r>
            <a:r>
              <a:rPr altLang="en-US" sz="3000" lang="ru-RU"/>
              <a:t>н</a:t>
            </a:r>
            <a:r>
              <a:rPr altLang="en-US" sz="3000" lang="ru-RU"/>
              <a:t>ы</a:t>
            </a:r>
            <a:r>
              <a:rPr altLang="en-US" sz="3000" lang="en-US"/>
              <a:t>,</a:t>
            </a:r>
            <a:r>
              <a:rPr altLang="en-US" sz="3000" lang="en-US"/>
              <a:t> </a:t>
            </a:r>
            <a:r>
              <a:rPr altLang="en-US" sz="3000" lang="ru-RU"/>
              <a:t>п</a:t>
            </a:r>
            <a:r>
              <a:rPr altLang="en-US" sz="3000" lang="ru-RU"/>
              <a:t>о</a:t>
            </a:r>
            <a:r>
              <a:rPr altLang="en-US" sz="3000" lang="ru-RU"/>
              <a:t>х</a:t>
            </a:r>
            <a:r>
              <a:rPr altLang="en-US" sz="3000" lang="ru-RU"/>
              <a:t>о</a:t>
            </a:r>
            <a:r>
              <a:rPr altLang="en-US" sz="3000" lang="ru-RU"/>
              <a:t>ж</a:t>
            </a:r>
            <a:r>
              <a:rPr altLang="en-US" sz="3000" lang="ru-RU"/>
              <a:t>и</a:t>
            </a:r>
            <a:r>
              <a:rPr altLang="en-US" sz="3000" lang="ru-RU"/>
              <a:t>е</a:t>
            </a:r>
            <a:r>
              <a:rPr altLang="en-US" sz="3000" lang="en-US"/>
              <a:t> </a:t>
            </a:r>
            <a:r>
              <a:rPr altLang="en-US" sz="3000" lang="ru-RU"/>
              <a:t>н</a:t>
            </a:r>
            <a:r>
              <a:rPr altLang="en-US" sz="3000" lang="ru-RU"/>
              <a:t>а</a:t>
            </a:r>
            <a:r>
              <a:rPr altLang="en-US" sz="3000" lang="en-US"/>
              <a:t> </a:t>
            </a:r>
            <a:r>
              <a:rPr altLang="en-US" sz="3000" lang="ru-RU"/>
              <a:t>к</a:t>
            </a:r>
            <a:r>
              <a:rPr altLang="en-US" sz="3000" lang="ru-RU"/>
              <a:t>р</a:t>
            </a:r>
            <a:r>
              <a:rPr altLang="en-US" sz="3000" lang="ru-RU"/>
              <a:t>о</a:t>
            </a:r>
            <a:r>
              <a:rPr altLang="en-US" sz="3000" lang="ru-RU"/>
              <a:t>т</a:t>
            </a:r>
            <a:r>
              <a:rPr altLang="en-US" sz="3000" lang="ru-RU"/>
              <a:t>о</a:t>
            </a:r>
            <a:r>
              <a:rPr altLang="en-US" sz="3000" lang="ru-RU"/>
              <a:t>в</a:t>
            </a:r>
            <a:r>
              <a:rPr altLang="en-US" sz="3000" lang="en-US"/>
              <a:t>,</a:t>
            </a:r>
            <a:r>
              <a:rPr altLang="en-US" sz="3000" lang="en-US"/>
              <a:t> </a:t>
            </a:r>
            <a:r>
              <a:rPr altLang="en-US" sz="3000" lang="ru-RU"/>
              <a:t>э</a:t>
            </a:r>
            <a:r>
              <a:rPr altLang="en-US" sz="3000" lang="ru-RU"/>
              <a:t>т</a:t>
            </a:r>
            <a:r>
              <a:rPr altLang="en-US" sz="3000" lang="ru-RU"/>
              <a:t>о</a:t>
            </a:r>
            <a:r>
              <a:rPr altLang="en-US" sz="3000" lang="en-US"/>
              <a:t> </a:t>
            </a:r>
            <a:r>
              <a:rPr altLang="en-US" sz="3000" lang="ru-RU"/>
              <a:t>с</a:t>
            </a:r>
            <a:r>
              <a:rPr altLang="en-US" sz="3000" lang="ru-RU"/>
              <a:t>л</a:t>
            </a:r>
            <a:r>
              <a:rPr altLang="en-US" sz="3000" lang="ru-RU"/>
              <a:t>е</a:t>
            </a:r>
            <a:r>
              <a:rPr altLang="en-US" sz="3000" lang="ru-RU"/>
              <a:t>п</a:t>
            </a:r>
            <a:r>
              <a:rPr altLang="en-US" sz="3000" lang="ru-RU"/>
              <a:t>ы</a:t>
            </a:r>
            <a:r>
              <a:rPr altLang="en-US" sz="3000" lang="ru-RU"/>
              <a:t>ш</a:t>
            </a:r>
            <a:r>
              <a:rPr altLang="en-US" sz="3000" lang="ru-RU"/>
              <a:t>и</a:t>
            </a:r>
            <a:r>
              <a:rPr altLang="en-US" sz="3000" lang="en-US"/>
              <a:t>,</a:t>
            </a:r>
            <a:r>
              <a:rPr altLang="en-US" sz="3000" lang="en-US"/>
              <a:t> </a:t>
            </a:r>
            <a:r>
              <a:rPr altLang="en-US" sz="3000" lang="ru-RU"/>
              <a:t>н</a:t>
            </a:r>
            <a:r>
              <a:rPr altLang="en-US" sz="3000" lang="ru-RU"/>
              <a:t>о</a:t>
            </a:r>
            <a:r>
              <a:rPr altLang="en-US" sz="3000" lang="en-US"/>
              <a:t> </a:t>
            </a:r>
            <a:r>
              <a:rPr altLang="en-US" sz="3000" lang="ru-RU"/>
              <a:t>о</a:t>
            </a:r>
            <a:r>
              <a:rPr altLang="en-US" sz="3000" lang="ru-RU"/>
              <a:t>н</a:t>
            </a:r>
            <a:r>
              <a:rPr altLang="en-US" sz="3000" lang="ru-RU"/>
              <a:t>а</a:t>
            </a:r>
            <a:r>
              <a:rPr altLang="en-US" sz="3000" lang="en-US"/>
              <a:t> </a:t>
            </a:r>
            <a:r>
              <a:rPr altLang="en-US" sz="3000" lang="ru-RU"/>
              <a:t>в</a:t>
            </a:r>
            <a:r>
              <a:rPr altLang="en-US" sz="3000" lang="ru-RU"/>
              <a:t>и</a:t>
            </a:r>
            <a:r>
              <a:rPr altLang="en-US" sz="3000" lang="ru-RU"/>
              <a:t>д</a:t>
            </a:r>
            <a:r>
              <a:rPr altLang="en-US" sz="3000" lang="ru-RU"/>
              <a:t>е</a:t>
            </a:r>
            <a:r>
              <a:rPr altLang="en-US" sz="3000" lang="ru-RU"/>
              <a:t>л</a:t>
            </a:r>
            <a:r>
              <a:rPr altLang="en-US" sz="3000" lang="ru-RU"/>
              <a:t>а</a:t>
            </a:r>
            <a:r>
              <a:rPr altLang="en-US" sz="3000" lang="en-US"/>
              <a:t> </a:t>
            </a:r>
            <a:r>
              <a:rPr altLang="en-US" sz="3000" lang="ru-RU"/>
              <a:t>и</a:t>
            </a:r>
            <a:r>
              <a:rPr altLang="en-US" sz="3000" lang="ru-RU"/>
              <a:t>х</a:t>
            </a:r>
            <a:r>
              <a:rPr altLang="en-US" sz="3000" lang="en-US"/>
              <a:t> </a:t>
            </a:r>
            <a:r>
              <a:rPr altLang="en-US" sz="3000" lang="ru-RU"/>
              <a:t>т</a:t>
            </a:r>
            <a:r>
              <a:rPr altLang="en-US" sz="3000" lang="ru-RU"/>
              <a:t>о</a:t>
            </a:r>
            <a:r>
              <a:rPr altLang="en-US" sz="3000" lang="ru-RU"/>
              <a:t>л</a:t>
            </a:r>
            <a:r>
              <a:rPr altLang="en-US" sz="3000" lang="ru-RU"/>
              <a:t>ь</a:t>
            </a:r>
            <a:r>
              <a:rPr altLang="en-US" sz="3000" lang="ru-RU"/>
              <a:t>ко</a:t>
            </a:r>
            <a:r>
              <a:rPr altLang="en-US" sz="3000" lang="en-US"/>
              <a:t> </a:t>
            </a:r>
            <a:r>
              <a:rPr altLang="en-US" sz="3000" lang="ru-RU"/>
              <a:t>н</a:t>
            </a:r>
            <a:r>
              <a:rPr altLang="en-US" sz="3000" lang="ru-RU"/>
              <a:t>а</a:t>
            </a:r>
            <a:r>
              <a:rPr altLang="en-US" sz="3000" lang="en-US"/>
              <a:t> </a:t>
            </a:r>
            <a:r>
              <a:rPr altLang="en-US" sz="3000" lang="ru-RU"/>
              <a:t>к</a:t>
            </a:r>
            <a:r>
              <a:rPr altLang="en-US" sz="3000" lang="ru-RU"/>
              <a:t>а</a:t>
            </a:r>
            <a:r>
              <a:rPr altLang="en-US" sz="3000" lang="ru-RU"/>
              <a:t>р</a:t>
            </a:r>
            <a:r>
              <a:rPr altLang="en-US" sz="3000" lang="ru-RU"/>
              <a:t>т</a:t>
            </a:r>
            <a:r>
              <a:rPr altLang="en-US" sz="3000" lang="ru-RU"/>
              <a:t>и</a:t>
            </a:r>
            <a:r>
              <a:rPr altLang="en-US" sz="3000" lang="ru-RU"/>
              <a:t>н</a:t>
            </a:r>
            <a:r>
              <a:rPr altLang="en-US" sz="3000" lang="ru-RU"/>
              <a:t>к</a:t>
            </a:r>
            <a:r>
              <a:rPr altLang="en-US" sz="3000" lang="ru-RU"/>
              <a:t>е</a:t>
            </a:r>
            <a:r>
              <a:rPr altLang="en-US" sz="3000" lang="en-US"/>
              <a:t>,</a:t>
            </a:r>
            <a:r>
              <a:rPr altLang="en-US" sz="3000" lang="en-US"/>
              <a:t> </a:t>
            </a:r>
            <a:r>
              <a:rPr altLang="en-US" sz="3000" lang="ru-RU"/>
              <a:t>т</a:t>
            </a:r>
            <a:r>
              <a:rPr altLang="en-US" sz="3000" lang="ru-RU"/>
              <a:t>а</a:t>
            </a:r>
            <a:r>
              <a:rPr altLang="en-US" sz="3000" lang="ru-RU"/>
              <a:t>к</a:t>
            </a:r>
            <a:r>
              <a:rPr altLang="en-US" sz="3000" lang="en-US"/>
              <a:t> </a:t>
            </a:r>
            <a:r>
              <a:rPr altLang="en-US" sz="3000" lang="ru-RU"/>
              <a:t>к</a:t>
            </a:r>
            <a:r>
              <a:rPr altLang="en-US" sz="3000" lang="ru-RU"/>
              <a:t>а</a:t>
            </a:r>
            <a:r>
              <a:rPr altLang="en-US" sz="3000" lang="ru-RU"/>
              <a:t>к</a:t>
            </a:r>
            <a:r>
              <a:rPr altLang="en-US" sz="3000" lang="en-US"/>
              <a:t> </a:t>
            </a:r>
            <a:r>
              <a:rPr altLang="en-US" sz="3000" lang="ru-RU"/>
              <a:t>и</a:t>
            </a:r>
            <a:r>
              <a:rPr altLang="en-US" sz="3000" lang="ru-RU"/>
              <a:t>м</a:t>
            </a:r>
            <a:r>
              <a:rPr altLang="en-US" sz="3000" lang="en-US"/>
              <a:t> </a:t>
            </a:r>
            <a:r>
              <a:rPr altLang="en-US" sz="3000" lang="ru-RU"/>
              <a:t>н</a:t>
            </a:r>
            <a:r>
              <a:rPr altLang="en-US" sz="3000" lang="ru-RU"/>
              <a:t>е</a:t>
            </a:r>
            <a:r>
              <a:rPr altLang="en-US" sz="3000" lang="ru-RU"/>
              <a:t>л</a:t>
            </a:r>
            <a:r>
              <a:rPr altLang="en-US" sz="3000" lang="ru-RU"/>
              <a:t>ь</a:t>
            </a:r>
            <a:r>
              <a:rPr altLang="en-US" sz="3000" lang="ru-RU"/>
              <a:t>зя</a:t>
            </a:r>
            <a:r>
              <a:rPr altLang="en-US" sz="3000" lang="en-US"/>
              <a:t> </a:t>
            </a:r>
            <a:r>
              <a:rPr altLang="en-US" sz="3000" lang="ru-RU"/>
              <a:t>в</a:t>
            </a:r>
            <a:r>
              <a:rPr altLang="en-US" sz="3000" lang="ru-RU"/>
              <a:t>ы</a:t>
            </a:r>
            <a:r>
              <a:rPr altLang="en-US" sz="3000" lang="ru-RU"/>
              <a:t>х</a:t>
            </a:r>
            <a:r>
              <a:rPr altLang="en-US" sz="3000" lang="ru-RU"/>
              <a:t>о</a:t>
            </a:r>
            <a:r>
              <a:rPr altLang="en-US" sz="3000" lang="ru-RU"/>
              <a:t>д</a:t>
            </a:r>
            <a:r>
              <a:rPr altLang="en-US" sz="3000" lang="ru-RU"/>
              <a:t>и</a:t>
            </a:r>
            <a:r>
              <a:rPr altLang="en-US" sz="3000" lang="ru-RU"/>
              <a:t>т</a:t>
            </a:r>
            <a:r>
              <a:rPr altLang="en-US" sz="3000" lang="ru-RU"/>
              <a:t>ь</a:t>
            </a:r>
            <a:r>
              <a:rPr altLang="en-US" sz="3000" lang="en-US"/>
              <a:t> </a:t>
            </a:r>
            <a:r>
              <a:rPr altLang="en-US" sz="3000" lang="ru-RU"/>
              <a:t>н</a:t>
            </a:r>
            <a:r>
              <a:rPr altLang="en-US" sz="3000" lang="ru-RU"/>
              <a:t>а</a:t>
            </a:r>
            <a:r>
              <a:rPr altLang="en-US" sz="3000" lang="en-US"/>
              <a:t> </a:t>
            </a:r>
            <a:r>
              <a:rPr altLang="en-US" sz="3000" lang="ru-RU"/>
              <a:t>с</a:t>
            </a:r>
            <a:r>
              <a:rPr altLang="en-US" sz="3000" lang="ru-RU"/>
              <a:t>в</a:t>
            </a:r>
            <a:r>
              <a:rPr altLang="en-US" sz="3000" lang="ru-RU"/>
              <a:t>е</a:t>
            </a:r>
            <a:r>
              <a:rPr altLang="en-US" sz="3000" lang="ru-RU"/>
              <a:t>т</a:t>
            </a:r>
            <a:r>
              <a:rPr altLang="en-US" sz="3000" lang="en-US"/>
              <a:t>.</a:t>
            </a:r>
            <a:r>
              <a:rPr altLang="en-US" sz="3000" lang="en-US"/>
              <a:t> </a:t>
            </a:r>
            <a:endParaRPr sz="3000" lang="ru-RU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53269" y="1883077"/>
            <a:ext cx="5207357" cy="4758946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у</a:t>
            </a:r>
            <a:r>
              <a:rPr altLang="en-US" lang="ru-RU"/>
              <a:t>з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А</a:t>
            </a:r>
            <a:r>
              <a:rPr altLang="en-US" lang="ru-RU"/>
              <a:t>й</a:t>
            </a:r>
            <a:r>
              <a:rPr altLang="en-US" lang="ru-RU"/>
              <a:t>л</a:t>
            </a:r>
            <a:r>
              <a:rPr altLang="en-US" lang="ru-RU"/>
              <a:t>у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ч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л</a:t>
            </a:r>
            <a:r>
              <a:rPr altLang="en-US" lang="ru-RU"/>
              <a:t>е</a:t>
            </a:r>
            <a:r>
              <a:rPr altLang="en-US" lang="ru-RU"/>
              <a:t>п</a:t>
            </a:r>
            <a:r>
              <a:rPr altLang="en-US" lang="ru-RU"/>
              <a:t>ы</a:t>
            </a:r>
            <a:r>
              <a:rPr altLang="en-US" lang="ru-RU"/>
              <a:t>ш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д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б</a:t>
            </a:r>
            <a:r>
              <a:rPr altLang="en-US" lang="ru-RU"/>
              <a:t>ы</a:t>
            </a:r>
            <a:r>
              <a:rPr altLang="en-US" lang="ru-RU"/>
              <a:t>л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у</a:t>
            </a:r>
            <a:r>
              <a:rPr altLang="en-US" lang="ru-RU"/>
              <a:t>ч</a:t>
            </a:r>
            <a:r>
              <a:rPr altLang="en-US" lang="ru-RU"/>
              <a:t>а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е</a:t>
            </a:r>
            <a:r>
              <a:rPr altLang="en-US" lang="ru-RU"/>
              <a:t>м</a:t>
            </a:r>
            <a:r>
              <a:rPr altLang="en-US" lang="ru-RU"/>
              <a:t>л</a:t>
            </a:r>
            <a:r>
              <a:rPr altLang="en-US" lang="ru-RU"/>
              <a:t>и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о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ru-RU"/>
              <a:t>ы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н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ы</a:t>
            </a:r>
            <a:r>
              <a:rPr altLang="en-US" lang="ru-RU"/>
              <a:t>р</a:t>
            </a:r>
            <a:r>
              <a:rPr altLang="en-US" lang="ru-RU"/>
              <a:t>ы</a:t>
            </a:r>
            <a:r>
              <a:rPr altLang="en-US" lang="ru-RU"/>
              <a:t>л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13935" y="2052764"/>
            <a:ext cx="6316128" cy="4608434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US" sz="2200" lang="ru-RU"/>
              <a:t>А</a:t>
            </a:r>
            <a:r>
              <a:rPr altLang="en-US" sz="2200" lang="ru-RU"/>
              <a:t>й</a:t>
            </a:r>
            <a:r>
              <a:rPr altLang="en-US" sz="2200" lang="ru-RU"/>
              <a:t>л</a:t>
            </a:r>
            <a:r>
              <a:rPr altLang="en-US" sz="2200" lang="ru-RU"/>
              <a:t>у</a:t>
            </a:r>
            <a:r>
              <a:rPr altLang="en-US" sz="2200" lang="en-US"/>
              <a:t> </a:t>
            </a:r>
            <a:r>
              <a:rPr altLang="en-US" sz="2200" lang="ru-RU"/>
              <a:t>н</a:t>
            </a:r>
            <a:r>
              <a:rPr altLang="en-US" sz="2200" lang="ru-RU"/>
              <a:t>е</a:t>
            </a:r>
            <a:r>
              <a:rPr altLang="en-US" sz="2200" lang="en-US"/>
              <a:t> </a:t>
            </a:r>
            <a:r>
              <a:rPr altLang="en-US" sz="2200" lang="ru-RU"/>
              <a:t>р</a:t>
            </a:r>
            <a:r>
              <a:rPr altLang="en-US" sz="2200" lang="ru-RU"/>
              <a:t>а</a:t>
            </a:r>
            <a:r>
              <a:rPr altLang="en-US" sz="2200" lang="ru-RU"/>
              <a:t>з</a:t>
            </a:r>
            <a:r>
              <a:rPr altLang="en-US" sz="2200" lang="en-US"/>
              <a:t> </a:t>
            </a:r>
            <a:r>
              <a:rPr altLang="en-US" sz="2200" lang="ru-RU"/>
              <a:t>с</a:t>
            </a:r>
            <a:r>
              <a:rPr altLang="en-US" sz="2200" lang="ru-RU"/>
              <a:t>л</a:t>
            </a:r>
            <a:r>
              <a:rPr altLang="en-US" sz="2200" lang="ru-RU"/>
              <a:t>ы</a:t>
            </a:r>
            <a:r>
              <a:rPr altLang="en-US" sz="2200" lang="ru-RU"/>
              <a:t>ш</a:t>
            </a:r>
            <a:r>
              <a:rPr altLang="en-US" sz="2200" lang="ru-RU"/>
              <a:t>а</a:t>
            </a:r>
            <a:r>
              <a:rPr altLang="en-US" sz="2200" lang="ru-RU"/>
              <a:t>л</a:t>
            </a:r>
            <a:r>
              <a:rPr altLang="en-US" sz="2200" lang="ru-RU"/>
              <a:t>а</a:t>
            </a:r>
            <a:r>
              <a:rPr altLang="en-US" sz="2200" lang="en-US"/>
              <a:t>,</a:t>
            </a:r>
            <a:r>
              <a:rPr altLang="en-US" sz="2200" lang="en-US"/>
              <a:t> </a:t>
            </a:r>
            <a:r>
              <a:rPr altLang="en-US" sz="2200" lang="ru-RU"/>
              <a:t>к</a:t>
            </a:r>
            <a:r>
              <a:rPr altLang="en-US" sz="2200" lang="ru-RU"/>
              <a:t>а</a:t>
            </a:r>
            <a:r>
              <a:rPr altLang="en-US" sz="2200" lang="ru-RU"/>
              <a:t>к</a:t>
            </a:r>
            <a:r>
              <a:rPr altLang="en-US" sz="2200" lang="en-US"/>
              <a:t> </a:t>
            </a:r>
            <a:r>
              <a:rPr altLang="en-US" sz="2200" lang="ru-RU"/>
              <a:t>пи</a:t>
            </a:r>
            <a:r>
              <a:rPr altLang="en-US" sz="2200" lang="ru-RU"/>
              <a:t>щ</a:t>
            </a:r>
            <a:r>
              <a:rPr altLang="en-US" sz="2200" lang="ru-RU"/>
              <a:t>а</a:t>
            </a:r>
            <a:r>
              <a:rPr altLang="en-US" sz="2200" lang="ru-RU"/>
              <a:t>т</a:t>
            </a:r>
            <a:r>
              <a:rPr altLang="en-US" sz="2200" lang="en-US"/>
              <a:t> </a:t>
            </a:r>
            <a:r>
              <a:rPr altLang="en-US" sz="2200" lang="ru-RU"/>
              <a:t>п</a:t>
            </a:r>
            <a:r>
              <a:rPr altLang="en-US" sz="2200" lang="ru-RU"/>
              <a:t>о</a:t>
            </a:r>
            <a:r>
              <a:rPr altLang="en-US" sz="2200" lang="en-US"/>
              <a:t> </a:t>
            </a:r>
            <a:r>
              <a:rPr altLang="en-US" sz="2200" lang="ru-RU"/>
              <a:t>с</a:t>
            </a:r>
            <a:r>
              <a:rPr altLang="en-US" sz="2200" lang="ru-RU"/>
              <a:t>т</a:t>
            </a:r>
            <a:r>
              <a:rPr altLang="en-US" sz="2200" lang="ru-RU"/>
              <a:t>е</a:t>
            </a:r>
            <a:r>
              <a:rPr altLang="en-US" sz="2200" lang="ru-RU"/>
              <a:t>п</a:t>
            </a:r>
            <a:r>
              <a:rPr altLang="en-US" sz="2200" lang="ru-RU"/>
              <a:t>и</a:t>
            </a:r>
            <a:r>
              <a:rPr altLang="en-US" sz="2200" lang="en-US"/>
              <a:t> </a:t>
            </a:r>
            <a:r>
              <a:rPr altLang="en-US" sz="2200" lang="ru-RU"/>
              <a:t>н</a:t>
            </a:r>
            <a:r>
              <a:rPr altLang="en-US" sz="2200" lang="ru-RU"/>
              <a:t>е</a:t>
            </a:r>
            <a:r>
              <a:rPr altLang="en-US" sz="2200" lang="ru-RU"/>
              <a:t>о</a:t>
            </a:r>
            <a:r>
              <a:rPr altLang="en-US" sz="2200" lang="ru-RU"/>
              <a:t>б</a:t>
            </a:r>
            <a:r>
              <a:rPr altLang="en-US" sz="2200" lang="ru-RU"/>
              <a:t>ы</a:t>
            </a:r>
            <a:r>
              <a:rPr altLang="en-US" sz="2200" lang="ru-RU"/>
              <a:t>ч</a:t>
            </a:r>
            <a:r>
              <a:rPr altLang="en-US" sz="2200" lang="ru-RU"/>
              <a:t>н</a:t>
            </a:r>
            <a:r>
              <a:rPr altLang="en-US" sz="2200" lang="ru-RU"/>
              <a:t>ы</a:t>
            </a:r>
            <a:r>
              <a:rPr altLang="en-US" sz="2200" lang="ru-RU"/>
              <a:t>е</a:t>
            </a:r>
            <a:r>
              <a:rPr altLang="en-US" sz="2200" lang="en-US"/>
              <a:t> </a:t>
            </a:r>
            <a:r>
              <a:rPr altLang="en-US" sz="2200" lang="ru-RU"/>
              <a:t>г</a:t>
            </a:r>
            <a:r>
              <a:rPr altLang="en-US" sz="2200" lang="ru-RU"/>
              <a:t>р</a:t>
            </a:r>
            <a:r>
              <a:rPr altLang="en-US" sz="2200" lang="ru-RU"/>
              <a:t>ы</a:t>
            </a:r>
            <a:r>
              <a:rPr altLang="en-US" sz="2200" lang="ru-RU"/>
              <a:t>з</a:t>
            </a:r>
            <a:r>
              <a:rPr altLang="en-US" sz="2200" lang="ru-RU"/>
              <a:t>у</a:t>
            </a:r>
            <a:r>
              <a:rPr altLang="en-US" sz="2200" lang="ru-RU"/>
              <a:t>н</a:t>
            </a:r>
            <a:r>
              <a:rPr altLang="en-US" sz="2200" lang="ru-RU"/>
              <a:t>ы</a:t>
            </a:r>
            <a:r>
              <a:rPr altLang="en-US" sz="2200" lang="en-US"/>
              <a:t> </a:t>
            </a:r>
            <a:r>
              <a:rPr altLang="en-US" sz="2200" lang="en-US"/>
              <a:t>-</a:t>
            </a:r>
            <a:r>
              <a:rPr altLang="en-US" sz="2200" lang="en-US"/>
              <a:t> </a:t>
            </a:r>
            <a:r>
              <a:rPr altLang="en-US" sz="2200" lang="ru-RU"/>
              <a:t>п</a:t>
            </a:r>
            <a:r>
              <a:rPr altLang="en-US" sz="2200" lang="ru-RU"/>
              <a:t>и</a:t>
            </a:r>
            <a:r>
              <a:rPr altLang="en-US" sz="2200" lang="ru-RU"/>
              <a:t>щ</a:t>
            </a:r>
            <a:r>
              <a:rPr altLang="en-US" sz="2200" lang="ru-RU"/>
              <a:t>у</a:t>
            </a:r>
            <a:r>
              <a:rPr altLang="en-US" sz="2200" lang="ru-RU"/>
              <a:t>х</a:t>
            </a:r>
            <a:r>
              <a:rPr altLang="en-US" sz="2200" lang="ru-RU"/>
              <a:t>и</a:t>
            </a:r>
            <a:r>
              <a:rPr altLang="en-US" sz="2200" lang="en-US"/>
              <a:t>.</a:t>
            </a:r>
            <a:r>
              <a:rPr altLang="en-US" sz="2200" lang="en-US"/>
              <a:t> </a:t>
            </a:r>
            <a:r>
              <a:rPr altLang="en-US" sz="2200" lang="ru-RU"/>
              <a:t>А</a:t>
            </a:r>
            <a:r>
              <a:rPr altLang="en-US" sz="2200" lang="ru-RU"/>
              <a:t>й</a:t>
            </a:r>
            <a:r>
              <a:rPr altLang="en-US" sz="2200" lang="ru-RU"/>
              <a:t>л</a:t>
            </a:r>
            <a:r>
              <a:rPr altLang="en-US" sz="2200" lang="ru-RU"/>
              <a:t>у</a:t>
            </a:r>
            <a:r>
              <a:rPr altLang="en-US" sz="2200" lang="en-US"/>
              <a:t> </a:t>
            </a:r>
            <a:r>
              <a:rPr altLang="en-US" sz="2200" lang="ru-RU"/>
              <a:t>д</a:t>
            </a:r>
            <a:r>
              <a:rPr altLang="en-US" sz="2200" lang="ru-RU"/>
              <a:t>о</a:t>
            </a:r>
            <a:r>
              <a:rPr altLang="en-US" sz="2200" lang="ru-RU"/>
              <a:t>б</a:t>
            </a:r>
            <a:r>
              <a:rPr altLang="en-US" sz="2200" lang="ru-RU"/>
              <a:t>р</a:t>
            </a:r>
            <a:r>
              <a:rPr altLang="en-US" sz="2200" lang="ru-RU"/>
              <a:t>а</a:t>
            </a:r>
            <a:r>
              <a:rPr altLang="en-US" sz="2200" lang="ru-RU"/>
              <a:t>я</a:t>
            </a:r>
            <a:r>
              <a:rPr altLang="en-US" sz="2200" lang="en-US"/>
              <a:t> </a:t>
            </a:r>
            <a:r>
              <a:rPr altLang="en-US" sz="2200" lang="ru-RU"/>
              <a:t>д</a:t>
            </a:r>
            <a:r>
              <a:rPr altLang="en-US" sz="2200" lang="ru-RU"/>
              <a:t>е</a:t>
            </a:r>
            <a:r>
              <a:rPr altLang="en-US" sz="2200" lang="ru-RU"/>
              <a:t>в</a:t>
            </a:r>
            <a:r>
              <a:rPr altLang="en-US" sz="2200" lang="ru-RU"/>
              <a:t>о</a:t>
            </a:r>
            <a:r>
              <a:rPr altLang="en-US" sz="2200" lang="ru-RU"/>
              <a:t>ч</a:t>
            </a:r>
            <a:r>
              <a:rPr altLang="en-US" sz="2200" lang="ru-RU"/>
              <a:t>к</a:t>
            </a:r>
            <a:r>
              <a:rPr altLang="en-US" sz="2200" lang="ru-RU"/>
              <a:t>а</a:t>
            </a:r>
            <a:r>
              <a:rPr altLang="en-US" sz="2200" lang="en-US"/>
              <a:t>,</a:t>
            </a:r>
            <a:r>
              <a:rPr altLang="en-US" sz="2200" lang="en-US"/>
              <a:t> </a:t>
            </a:r>
            <a:r>
              <a:rPr altLang="en-US" sz="2200" lang="ru-RU"/>
              <a:t>и</a:t>
            </a:r>
            <a:r>
              <a:rPr altLang="en-US" sz="2200" lang="en-US"/>
              <a:t> </a:t>
            </a:r>
            <a:r>
              <a:rPr altLang="en-US" sz="2200" lang="ru-RU"/>
              <a:t>у</a:t>
            </a:r>
            <a:r>
              <a:rPr altLang="en-US" sz="2200" lang="en-US"/>
              <a:t> </a:t>
            </a:r>
            <a:r>
              <a:rPr altLang="en-US" sz="2200" lang="ru-RU"/>
              <a:t>неё</a:t>
            </a:r>
            <a:r>
              <a:rPr altLang="en-US" sz="2200" lang="en-US"/>
              <a:t> </a:t>
            </a:r>
            <a:r>
              <a:rPr altLang="en-US" sz="2200" lang="ru-RU"/>
              <a:t>в</a:t>
            </a:r>
            <a:r>
              <a:rPr altLang="en-US" sz="2200" lang="en-US"/>
              <a:t> </a:t>
            </a:r>
            <a:r>
              <a:rPr altLang="en-US" sz="2200" lang="ru-RU"/>
              <a:t>к</a:t>
            </a:r>
            <a:r>
              <a:rPr altLang="en-US" sz="2200" lang="ru-RU"/>
              <a:t>а</a:t>
            </a:r>
            <a:r>
              <a:rPr altLang="en-US" sz="2200" lang="ru-RU"/>
              <a:t>р</a:t>
            </a:r>
            <a:r>
              <a:rPr altLang="en-US" sz="2200" lang="ru-RU"/>
              <a:t>м</a:t>
            </a:r>
            <a:r>
              <a:rPr altLang="en-US" sz="2200" lang="ru-RU"/>
              <a:t>а</a:t>
            </a:r>
            <a:r>
              <a:rPr altLang="en-US" sz="2200" lang="ru-RU"/>
              <a:t>н</a:t>
            </a:r>
            <a:r>
              <a:rPr altLang="en-US" sz="2200" lang="ru-RU"/>
              <a:t>е</a:t>
            </a:r>
            <a:r>
              <a:rPr altLang="en-US" sz="2200" lang="en-US"/>
              <a:t> </a:t>
            </a:r>
            <a:r>
              <a:rPr altLang="en-US" sz="2200" lang="ru-RU"/>
              <a:t>в</a:t>
            </a:r>
            <a:r>
              <a:rPr altLang="en-US" sz="2200" lang="ru-RU"/>
              <a:t>с</a:t>
            </a:r>
            <a:r>
              <a:rPr altLang="en-US" sz="2200" lang="ru-RU"/>
              <a:t>е</a:t>
            </a:r>
            <a:r>
              <a:rPr altLang="en-US" sz="2200" lang="ru-RU"/>
              <a:t>г</a:t>
            </a:r>
            <a:r>
              <a:rPr altLang="en-US" sz="2200" lang="ru-RU"/>
              <a:t>д</a:t>
            </a:r>
            <a:r>
              <a:rPr altLang="en-US" sz="2200" lang="ru-RU"/>
              <a:t>а</a:t>
            </a:r>
            <a:r>
              <a:rPr altLang="en-US" sz="2200" lang="en-US"/>
              <a:t> </a:t>
            </a:r>
            <a:r>
              <a:rPr altLang="en-US" sz="2200" lang="ru-RU"/>
              <a:t>б</a:t>
            </a:r>
            <a:r>
              <a:rPr altLang="en-US" sz="2200" lang="ru-RU"/>
              <a:t>ы</a:t>
            </a:r>
            <a:r>
              <a:rPr altLang="en-US" sz="2200" lang="ru-RU"/>
              <a:t>л</a:t>
            </a:r>
            <a:r>
              <a:rPr altLang="en-US" sz="2200" lang="ru-RU"/>
              <a:t>и</a:t>
            </a:r>
            <a:r>
              <a:rPr altLang="en-US" sz="2200" lang="en-US"/>
              <a:t> </a:t>
            </a:r>
            <a:r>
              <a:rPr altLang="en-US" sz="2200" lang="ru-RU"/>
              <a:t>о</a:t>
            </a:r>
            <a:r>
              <a:rPr altLang="en-US" sz="2200" lang="ru-RU"/>
              <a:t>р</a:t>
            </a:r>
            <a:r>
              <a:rPr altLang="en-US" sz="2200" lang="ru-RU"/>
              <a:t>е</a:t>
            </a:r>
            <a:r>
              <a:rPr altLang="en-US" sz="2200" lang="ru-RU"/>
              <a:t>ш</a:t>
            </a:r>
            <a:r>
              <a:rPr altLang="en-US" sz="2200" lang="ru-RU"/>
              <a:t>к</a:t>
            </a:r>
            <a:r>
              <a:rPr altLang="en-US" sz="2200" lang="ru-RU"/>
              <a:t>и</a:t>
            </a:r>
            <a:r>
              <a:rPr altLang="en-US" sz="2200" lang="en-US"/>
              <a:t>,</a:t>
            </a:r>
            <a:r>
              <a:rPr altLang="en-US" sz="2200" lang="en-US"/>
              <a:t> </a:t>
            </a:r>
            <a:r>
              <a:rPr altLang="en-US" sz="2200" lang="ru-RU"/>
              <a:t>к</a:t>
            </a:r>
            <a:r>
              <a:rPr altLang="en-US" sz="2200" lang="ru-RU"/>
              <a:t>о</a:t>
            </a:r>
            <a:r>
              <a:rPr altLang="en-US" sz="2200" lang="ru-RU"/>
              <a:t>т</a:t>
            </a:r>
            <a:r>
              <a:rPr altLang="en-US" sz="2200" lang="ru-RU"/>
              <a:t>о</a:t>
            </a:r>
            <a:r>
              <a:rPr altLang="en-US" sz="2200" lang="ru-RU"/>
              <a:t>р</a:t>
            </a:r>
            <a:r>
              <a:rPr altLang="en-US" sz="2200" lang="ru-RU"/>
              <a:t>ы</a:t>
            </a:r>
            <a:r>
              <a:rPr altLang="en-US" sz="2200" lang="ru-RU"/>
              <a:t>е</a:t>
            </a:r>
            <a:r>
              <a:rPr altLang="en-US" sz="2200" lang="en-US"/>
              <a:t> </a:t>
            </a:r>
            <a:r>
              <a:rPr altLang="en-US" sz="2200" lang="ru-RU"/>
              <a:t>о</a:t>
            </a:r>
            <a:r>
              <a:rPr altLang="en-US" sz="2200" lang="ru-RU"/>
              <a:t>н</a:t>
            </a:r>
            <a:r>
              <a:rPr altLang="en-US" sz="2200" lang="ru-RU"/>
              <a:t>а</a:t>
            </a:r>
            <a:r>
              <a:rPr altLang="en-US" sz="2200" lang="en-US"/>
              <a:t> </a:t>
            </a:r>
            <a:r>
              <a:rPr altLang="en-US" sz="2200" lang="ru-RU"/>
              <a:t>р</a:t>
            </a:r>
            <a:r>
              <a:rPr altLang="en-US" sz="2200" lang="ru-RU"/>
              <a:t>а</a:t>
            </a:r>
            <a:r>
              <a:rPr altLang="en-US" sz="2200" lang="ru-RU"/>
              <a:t>с</a:t>
            </a:r>
            <a:r>
              <a:rPr altLang="en-US" sz="2200" lang="ru-RU"/>
              <a:t>с</a:t>
            </a:r>
            <a:r>
              <a:rPr altLang="en-US" sz="2200" lang="ru-RU"/>
              <a:t>ы</a:t>
            </a:r>
            <a:r>
              <a:rPr altLang="en-US" sz="2200" lang="ru-RU"/>
              <a:t>п</a:t>
            </a:r>
            <a:r>
              <a:rPr altLang="en-US" sz="2200" lang="ru-RU"/>
              <a:t>а</a:t>
            </a:r>
            <a:r>
              <a:rPr altLang="en-US" sz="2200" lang="ru-RU"/>
              <a:t>л</a:t>
            </a:r>
            <a:r>
              <a:rPr altLang="en-US" sz="2200" lang="ru-RU"/>
              <a:t>а</a:t>
            </a:r>
            <a:r>
              <a:rPr altLang="en-US" sz="2200" lang="en-US"/>
              <a:t> </a:t>
            </a:r>
            <a:r>
              <a:rPr altLang="en-US" sz="2200" lang="ru-RU"/>
              <a:t>п</a:t>
            </a:r>
            <a:r>
              <a:rPr altLang="en-US" sz="2200" lang="ru-RU"/>
              <a:t>о</a:t>
            </a:r>
            <a:r>
              <a:rPr altLang="en-US" sz="2200" lang="en-US"/>
              <a:t> </a:t>
            </a:r>
            <a:r>
              <a:rPr altLang="en-US" sz="2200" lang="ru-RU"/>
              <a:t>с</a:t>
            </a:r>
            <a:r>
              <a:rPr altLang="en-US" sz="2200" lang="ru-RU"/>
              <a:t>т</a:t>
            </a:r>
            <a:r>
              <a:rPr altLang="en-US" sz="2200" lang="ru-RU"/>
              <a:t>е</a:t>
            </a:r>
            <a:r>
              <a:rPr altLang="en-US" sz="2200" lang="ru-RU"/>
              <a:t>п</a:t>
            </a:r>
            <a:r>
              <a:rPr altLang="en-US" sz="2200" lang="ru-RU"/>
              <a:t>и</a:t>
            </a:r>
            <a:r>
              <a:rPr altLang="en-US" sz="2200" lang="en-US"/>
              <a:t>,</a:t>
            </a:r>
            <a:r>
              <a:rPr altLang="en-US" sz="2200" lang="en-US"/>
              <a:t> </a:t>
            </a:r>
            <a:r>
              <a:rPr altLang="en-US" sz="2200" lang="ru-RU"/>
              <a:t>з</a:t>
            </a:r>
            <a:r>
              <a:rPr altLang="en-US" sz="2200" lang="ru-RU"/>
              <a:t>н</a:t>
            </a:r>
            <a:r>
              <a:rPr altLang="en-US" sz="2200" lang="ru-RU"/>
              <a:t>а</a:t>
            </a:r>
            <a:r>
              <a:rPr altLang="en-US" sz="2200" lang="ru-RU"/>
              <a:t>я</a:t>
            </a:r>
            <a:r>
              <a:rPr altLang="en-US" sz="2200" lang="en-US"/>
              <a:t>,</a:t>
            </a:r>
            <a:r>
              <a:rPr altLang="en-US" sz="2200" lang="en-US"/>
              <a:t> </a:t>
            </a:r>
            <a:r>
              <a:rPr altLang="en-US" sz="2200" lang="ru-RU"/>
              <a:t>ч</a:t>
            </a:r>
            <a:r>
              <a:rPr altLang="en-US" sz="2200" lang="ru-RU"/>
              <a:t>т</a:t>
            </a:r>
            <a:r>
              <a:rPr altLang="en-US" sz="2200" lang="ru-RU"/>
              <a:t>о</a:t>
            </a:r>
            <a:r>
              <a:rPr altLang="en-US" sz="2200" lang="en-US"/>
              <a:t> </a:t>
            </a:r>
            <a:r>
              <a:rPr altLang="en-US" sz="2200" lang="ru-RU"/>
              <a:t>о</a:t>
            </a:r>
            <a:r>
              <a:rPr altLang="en-US" sz="2200" lang="ru-RU"/>
              <a:t>б</a:t>
            </a:r>
            <a:r>
              <a:rPr altLang="en-US" sz="2200" lang="ru-RU"/>
              <a:t>я</a:t>
            </a:r>
            <a:r>
              <a:rPr altLang="en-US" sz="2200" lang="ru-RU"/>
              <a:t>з</a:t>
            </a:r>
            <a:r>
              <a:rPr altLang="en-US" sz="2200" lang="ru-RU"/>
              <a:t>ательно</a:t>
            </a:r>
            <a:r>
              <a:rPr altLang="en-US" sz="2200" lang="en-US"/>
              <a:t> </a:t>
            </a:r>
            <a:r>
              <a:rPr altLang="en-US" sz="2200" lang="ru-RU"/>
              <a:t>к</a:t>
            </a:r>
            <a:r>
              <a:rPr altLang="en-US" sz="2200" lang="ru-RU"/>
              <a:t>т</a:t>
            </a:r>
            <a:r>
              <a:rPr altLang="en-US" sz="2200" lang="ru-RU"/>
              <a:t>о</a:t>
            </a:r>
            <a:r>
              <a:rPr altLang="en-US" sz="2200" lang="en-US"/>
              <a:t>-то</a:t>
            </a:r>
            <a:r>
              <a:rPr altLang="en-US" sz="2200" lang="en-US"/>
              <a:t> </a:t>
            </a:r>
            <a:r>
              <a:rPr altLang="en-US" sz="2200" lang="ru-RU"/>
              <a:t>найдёт</a:t>
            </a:r>
            <a:r>
              <a:rPr altLang="en-US" sz="2200" lang="en-US"/>
              <a:t> </a:t>
            </a:r>
            <a:r>
              <a:rPr altLang="en-US" sz="2200" lang="ru-RU"/>
              <a:t>и</a:t>
            </a:r>
            <a:r>
              <a:rPr altLang="en-US" sz="2200" lang="ru-RU"/>
              <a:t>х</a:t>
            </a:r>
            <a:r>
              <a:rPr altLang="en-US" sz="2200" lang="en-US"/>
              <a:t> </a:t>
            </a:r>
            <a:r>
              <a:rPr altLang="en-US" sz="2200" lang="ru-RU"/>
              <a:t>и</a:t>
            </a:r>
            <a:r>
              <a:rPr altLang="en-US" sz="2200" lang="en-US"/>
              <a:t> </a:t>
            </a:r>
            <a:r>
              <a:rPr altLang="en-US" sz="2200" lang="ru-RU"/>
              <a:t>т</a:t>
            </a:r>
            <a:r>
              <a:rPr altLang="en-US" sz="2200" lang="ru-RU"/>
              <a:t>о</a:t>
            </a:r>
            <a:r>
              <a:rPr altLang="en-US" sz="2200" lang="ru-RU"/>
              <a:t>ч</a:t>
            </a:r>
            <a:r>
              <a:rPr altLang="en-US" sz="2200" lang="ru-RU"/>
              <a:t>н</a:t>
            </a:r>
            <a:r>
              <a:rPr altLang="en-US" sz="2200" lang="ru-RU"/>
              <a:t>о</a:t>
            </a:r>
            <a:r>
              <a:rPr altLang="en-US" sz="2200" lang="en-US"/>
              <a:t> </a:t>
            </a:r>
            <a:r>
              <a:rPr altLang="en-US" sz="2200" lang="ru-RU"/>
              <a:t>н</a:t>
            </a:r>
            <a:r>
              <a:rPr altLang="en-US" sz="2200" lang="ru-RU"/>
              <a:t>е</a:t>
            </a:r>
            <a:r>
              <a:rPr altLang="en-US" sz="2200" lang="en-US"/>
              <a:t> </a:t>
            </a:r>
            <a:r>
              <a:rPr altLang="en-US" sz="2200" lang="ru-RU"/>
              <a:t>о</a:t>
            </a:r>
            <a:r>
              <a:rPr altLang="en-US" sz="2200" lang="ru-RU"/>
              <a:t>с</a:t>
            </a:r>
            <a:r>
              <a:rPr altLang="en-US" sz="2200" lang="ru-RU"/>
              <a:t>т</a:t>
            </a:r>
            <a:r>
              <a:rPr altLang="en-US" sz="2200" lang="ru-RU"/>
              <a:t>а</a:t>
            </a:r>
            <a:r>
              <a:rPr altLang="en-US" sz="2200" lang="ru-RU"/>
              <a:t>н</a:t>
            </a:r>
            <a:r>
              <a:rPr altLang="en-US" sz="2200" lang="ru-RU"/>
              <a:t>е</a:t>
            </a:r>
            <a:r>
              <a:rPr altLang="en-US" sz="2200" lang="ru-RU"/>
              <a:t>т</a:t>
            </a:r>
            <a:r>
              <a:rPr altLang="en-US" sz="2200" lang="ru-RU"/>
              <a:t>с</a:t>
            </a:r>
            <a:r>
              <a:rPr altLang="en-US" sz="2200" lang="ru-RU"/>
              <a:t>я</a:t>
            </a:r>
            <a:r>
              <a:rPr altLang="en-US" sz="2200" lang="en-US"/>
              <a:t> </a:t>
            </a:r>
            <a:r>
              <a:rPr altLang="en-US" sz="2200" lang="ru-RU"/>
              <a:t>г</a:t>
            </a:r>
            <a:r>
              <a:rPr altLang="en-US" sz="2200" lang="ru-RU"/>
              <a:t>о</a:t>
            </a:r>
            <a:r>
              <a:rPr altLang="en-US" sz="2200" lang="ru-RU"/>
              <a:t>л</a:t>
            </a:r>
            <a:r>
              <a:rPr altLang="en-US" sz="2200" lang="ru-RU"/>
              <a:t>о</a:t>
            </a:r>
            <a:r>
              <a:rPr altLang="en-US" sz="2200" lang="ru-RU"/>
              <a:t>д</a:t>
            </a:r>
            <a:r>
              <a:rPr altLang="en-US" sz="2200" lang="ru-RU"/>
              <a:t>н</a:t>
            </a:r>
            <a:r>
              <a:rPr altLang="en-US" sz="2200" lang="ru-RU"/>
              <a:t>ы</a:t>
            </a:r>
            <a:r>
              <a:rPr altLang="en-US" sz="2200" lang="ru-RU"/>
              <a:t>м</a:t>
            </a:r>
            <a:r>
              <a:rPr altLang="en-US" sz="2200" lang="en-US"/>
              <a:t>.</a:t>
            </a:r>
            <a:r>
              <a:rPr altLang="en-US" sz="2200" lang="en-US"/>
              <a:t> </a:t>
            </a:r>
            <a:endParaRPr sz="2200" lang="ru-RU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13879" y="1741263"/>
            <a:ext cx="6916240" cy="5116737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US" sz="2500" lang="ru-RU"/>
              <a:t>Как-то</a:t>
            </a:r>
            <a:r>
              <a:rPr altLang="en-US" sz="2500" lang="en-US"/>
              <a:t> </a:t>
            </a:r>
            <a:r>
              <a:rPr altLang="en-US" sz="2500" lang="ru-RU"/>
              <a:t>з</a:t>
            </a:r>
            <a:r>
              <a:rPr altLang="en-US" sz="2500" lang="ru-RU"/>
              <a:t>и</a:t>
            </a:r>
            <a:r>
              <a:rPr altLang="en-US" sz="2500" lang="ru-RU"/>
              <a:t>м</a:t>
            </a:r>
            <a:r>
              <a:rPr altLang="en-US" sz="2500" lang="ru-RU"/>
              <a:t>о</a:t>
            </a:r>
            <a:r>
              <a:rPr altLang="en-US" sz="2500" lang="ru-RU"/>
              <a:t>й</a:t>
            </a:r>
            <a:r>
              <a:rPr altLang="en-US" sz="2500" lang="en-US"/>
              <a:t> </a:t>
            </a:r>
            <a:r>
              <a:rPr altLang="en-US" sz="2500" lang="ru-RU"/>
              <a:t>в</a:t>
            </a:r>
            <a:r>
              <a:rPr altLang="en-US" sz="2500" lang="en-US"/>
              <a:t> </a:t>
            </a:r>
            <a:r>
              <a:rPr altLang="en-US" sz="2500" lang="ru-RU"/>
              <a:t>д</a:t>
            </a:r>
            <a:r>
              <a:rPr altLang="en-US" sz="2500" lang="ru-RU"/>
              <a:t>о</a:t>
            </a:r>
            <a:r>
              <a:rPr altLang="en-US" sz="2500" lang="ru-RU"/>
              <a:t>м</a:t>
            </a:r>
            <a:r>
              <a:rPr altLang="en-US" sz="2500" lang="ru-RU"/>
              <a:t>е</a:t>
            </a:r>
            <a:r>
              <a:rPr altLang="en-US" sz="2500" lang="en-US"/>
              <a:t> </a:t>
            </a:r>
            <a:r>
              <a:rPr altLang="en-US" sz="2500" lang="en-US"/>
              <a:t>,</a:t>
            </a:r>
            <a:r>
              <a:rPr altLang="en-US" sz="2500" lang="ru-RU"/>
              <a:t>г</a:t>
            </a:r>
            <a:r>
              <a:rPr altLang="en-US" sz="2500" lang="ru-RU"/>
              <a:t>д</a:t>
            </a:r>
            <a:r>
              <a:rPr altLang="en-US" sz="2500" lang="ru-RU"/>
              <a:t>е</a:t>
            </a:r>
            <a:r>
              <a:rPr altLang="en-US" sz="2500" lang="en-US"/>
              <a:t> </a:t>
            </a:r>
            <a:r>
              <a:rPr altLang="en-US" sz="2500" lang="ru-RU"/>
              <a:t>ж</a:t>
            </a:r>
            <a:r>
              <a:rPr altLang="en-US" sz="2500" lang="ru-RU"/>
              <a:t>и</a:t>
            </a:r>
            <a:r>
              <a:rPr altLang="en-US" sz="2500" lang="ru-RU"/>
              <a:t>л</a:t>
            </a:r>
            <a:r>
              <a:rPr altLang="en-US" sz="2500" lang="ru-RU"/>
              <a:t>а</a:t>
            </a:r>
            <a:r>
              <a:rPr altLang="en-US" sz="2500" lang="en-US"/>
              <a:t> </a:t>
            </a:r>
            <a:r>
              <a:rPr altLang="en-US" sz="2500" lang="ru-RU"/>
              <a:t>А</a:t>
            </a:r>
            <a:r>
              <a:rPr altLang="en-US" sz="2500" lang="ru-RU"/>
              <a:t>й</a:t>
            </a:r>
            <a:r>
              <a:rPr altLang="en-US" sz="2500" lang="ru-RU"/>
              <a:t>л</a:t>
            </a:r>
            <a:r>
              <a:rPr altLang="en-US" sz="2500" lang="ru-RU"/>
              <a:t>у</a:t>
            </a:r>
            <a:r>
              <a:rPr altLang="en-US" sz="2500" lang="en-US"/>
              <a:t>,</a:t>
            </a:r>
            <a:r>
              <a:rPr altLang="en-US" sz="2500" lang="en-US"/>
              <a:t> </a:t>
            </a:r>
            <a:r>
              <a:rPr altLang="en-US" sz="2500" lang="ru-RU"/>
              <a:t>з</a:t>
            </a:r>
            <a:r>
              <a:rPr altLang="en-US" sz="2500" lang="ru-RU"/>
              <a:t>а</a:t>
            </a:r>
            <a:r>
              <a:rPr altLang="en-US" sz="2500" lang="ru-RU"/>
              <a:t>в</a:t>
            </a:r>
            <a:r>
              <a:rPr altLang="en-US" sz="2500" lang="ru-RU"/>
              <a:t>е</a:t>
            </a:r>
            <a:r>
              <a:rPr altLang="en-US" sz="2500" lang="ru-RU"/>
              <a:t>л</a:t>
            </a:r>
            <a:r>
              <a:rPr altLang="en-US" sz="2500" lang="ru-RU"/>
              <a:t>и</a:t>
            </a:r>
            <a:r>
              <a:rPr altLang="en-US" sz="2500" lang="ru-RU"/>
              <a:t>с</a:t>
            </a:r>
            <a:r>
              <a:rPr altLang="en-US" sz="2500" lang="ru-RU"/>
              <a:t>ь</a:t>
            </a:r>
            <a:r>
              <a:rPr altLang="en-US" sz="2500" lang="en-US"/>
              <a:t> </a:t>
            </a:r>
            <a:r>
              <a:rPr altLang="en-US" sz="2500" lang="ru-RU"/>
              <a:t>м</a:t>
            </a:r>
            <a:r>
              <a:rPr altLang="en-US" sz="2500" lang="ru-RU"/>
              <a:t>ы</a:t>
            </a:r>
            <a:r>
              <a:rPr altLang="en-US" sz="2500" lang="ru-RU"/>
              <a:t>ш</a:t>
            </a:r>
            <a:r>
              <a:rPr altLang="en-US" sz="2500" lang="ru-RU"/>
              <a:t>и</a:t>
            </a:r>
            <a:r>
              <a:rPr altLang="en-US" sz="2500" lang="en-US"/>
              <a:t>,</a:t>
            </a:r>
            <a:r>
              <a:rPr altLang="en-US" sz="2500" lang="en-US"/>
              <a:t> </a:t>
            </a:r>
            <a:r>
              <a:rPr altLang="en-US" sz="2500" lang="ru-RU"/>
              <a:t>н</a:t>
            </a:r>
            <a:r>
              <a:rPr altLang="en-US" sz="2500" lang="ru-RU"/>
              <a:t>о</a:t>
            </a:r>
            <a:r>
              <a:rPr altLang="en-US" sz="2500" lang="en-US"/>
              <a:t> </a:t>
            </a:r>
            <a:r>
              <a:rPr altLang="en-US" sz="2500" lang="ru-RU"/>
              <a:t>д</a:t>
            </a:r>
            <a:r>
              <a:rPr altLang="en-US" sz="2500" lang="ru-RU"/>
              <a:t>е</a:t>
            </a:r>
            <a:r>
              <a:rPr altLang="en-US" sz="2500" lang="ru-RU"/>
              <a:t>д</a:t>
            </a:r>
            <a:r>
              <a:rPr altLang="en-US" sz="2500" lang="ru-RU"/>
              <a:t>у</a:t>
            </a:r>
            <a:r>
              <a:rPr altLang="en-US" sz="2500" lang="ru-RU"/>
              <a:t>ш</a:t>
            </a:r>
            <a:r>
              <a:rPr altLang="en-US" sz="2500" lang="ru-RU"/>
              <a:t>к</a:t>
            </a:r>
            <a:r>
              <a:rPr altLang="en-US" sz="2500" lang="ru-RU"/>
              <a:t>а</a:t>
            </a:r>
            <a:r>
              <a:rPr altLang="en-US" sz="2500" lang="en-US"/>
              <a:t> </a:t>
            </a:r>
            <a:r>
              <a:rPr altLang="en-US" sz="2500" lang="ru-RU"/>
              <a:t>с</a:t>
            </a:r>
            <a:r>
              <a:rPr altLang="en-US" sz="2500" lang="ru-RU"/>
              <a:t>к</a:t>
            </a:r>
            <a:r>
              <a:rPr altLang="en-US" sz="2500" lang="ru-RU"/>
              <a:t>а</a:t>
            </a:r>
            <a:r>
              <a:rPr altLang="en-US" sz="2500" lang="ru-RU"/>
              <a:t>з</a:t>
            </a:r>
            <a:r>
              <a:rPr altLang="en-US" sz="2500" lang="ru-RU"/>
              <a:t>а</a:t>
            </a:r>
            <a:r>
              <a:rPr altLang="en-US" sz="2500" lang="ru-RU"/>
              <a:t>л</a:t>
            </a:r>
            <a:r>
              <a:rPr altLang="en-US" sz="2500" lang="en-US"/>
              <a:t>,</a:t>
            </a:r>
            <a:r>
              <a:rPr altLang="en-US" sz="2500" lang="en-US"/>
              <a:t> </a:t>
            </a:r>
            <a:r>
              <a:rPr altLang="en-US" sz="2500" lang="ru-RU"/>
              <a:t>ч</a:t>
            </a:r>
            <a:r>
              <a:rPr altLang="en-US" sz="2500" lang="ru-RU"/>
              <a:t>т</a:t>
            </a:r>
            <a:r>
              <a:rPr altLang="en-US" sz="2500" lang="ru-RU"/>
              <a:t>о</a:t>
            </a:r>
            <a:r>
              <a:rPr altLang="en-US" sz="2500" lang="en-US"/>
              <a:t> </a:t>
            </a:r>
            <a:r>
              <a:rPr altLang="en-US" sz="2500" lang="ru-RU"/>
              <a:t>в</a:t>
            </a:r>
            <a:r>
              <a:rPr altLang="en-US" sz="2500" lang="ru-RU"/>
              <a:t>о</a:t>
            </a:r>
            <a:r>
              <a:rPr altLang="en-US" sz="2500" lang="ru-RU"/>
              <a:t>т</a:t>
            </a:r>
            <a:r>
              <a:rPr altLang="en-US" sz="2500" lang="en-US"/>
              <a:t> </a:t>
            </a:r>
            <a:r>
              <a:rPr altLang="en-US" sz="2500" lang="ru-RU"/>
              <a:t>придёт</a:t>
            </a:r>
            <a:r>
              <a:rPr altLang="en-US" sz="2500" lang="en-US"/>
              <a:t> </a:t>
            </a:r>
            <a:r>
              <a:rPr altLang="en-US" sz="2500" lang="ru-RU"/>
              <a:t>к</a:t>
            </a:r>
            <a:r>
              <a:rPr altLang="en-US" sz="2500" lang="en-US"/>
              <a:t> </a:t>
            </a:r>
            <a:r>
              <a:rPr altLang="en-US" sz="2500" lang="ru-RU"/>
              <a:t>н</a:t>
            </a:r>
            <a:r>
              <a:rPr altLang="en-US" sz="2500" lang="ru-RU"/>
              <a:t>а</a:t>
            </a:r>
            <a:r>
              <a:rPr altLang="en-US" sz="2500" lang="ru-RU"/>
              <a:t>м</a:t>
            </a:r>
            <a:r>
              <a:rPr altLang="en-US" sz="2500" lang="en-US"/>
              <a:t> </a:t>
            </a:r>
            <a:r>
              <a:rPr altLang="en-US" sz="2500" lang="ru-RU"/>
              <a:t>л</a:t>
            </a:r>
            <a:r>
              <a:rPr altLang="en-US" sz="2500" lang="ru-RU"/>
              <a:t>а</a:t>
            </a:r>
            <a:r>
              <a:rPr altLang="en-US" sz="2500" lang="ru-RU"/>
              <a:t>с</a:t>
            </a:r>
            <a:r>
              <a:rPr altLang="en-US" sz="2500" lang="ru-RU"/>
              <a:t>к</a:t>
            </a:r>
            <a:r>
              <a:rPr altLang="en-US" sz="2500" lang="ru-RU"/>
              <a:t>а</a:t>
            </a:r>
            <a:r>
              <a:rPr altLang="en-US" sz="2500" lang="en-US"/>
              <a:t> </a:t>
            </a:r>
            <a:r>
              <a:rPr altLang="en-US" sz="2500" lang="ru-RU"/>
              <a:t>и</a:t>
            </a:r>
            <a:r>
              <a:rPr altLang="en-US" sz="2500" lang="en-US"/>
              <a:t> </a:t>
            </a:r>
            <a:r>
              <a:rPr altLang="en-US" sz="2500" lang="ru-RU"/>
              <a:t>м</a:t>
            </a:r>
            <a:r>
              <a:rPr altLang="en-US" sz="2500" lang="ru-RU"/>
              <a:t>ы</a:t>
            </a:r>
            <a:r>
              <a:rPr altLang="en-US" sz="2500" lang="ru-RU"/>
              <a:t>ш</a:t>
            </a:r>
            <a:r>
              <a:rPr altLang="en-US" sz="2500" lang="ru-RU"/>
              <a:t>е</a:t>
            </a:r>
            <a:r>
              <a:rPr altLang="en-US" sz="2500" lang="ru-RU"/>
              <a:t>й</a:t>
            </a:r>
            <a:r>
              <a:rPr altLang="en-US" sz="2500" lang="en-US"/>
              <a:t> </a:t>
            </a:r>
            <a:r>
              <a:rPr altLang="en-US" sz="2500" lang="ru-RU"/>
              <a:t>н</a:t>
            </a:r>
            <a:r>
              <a:rPr altLang="en-US" sz="2500" lang="ru-RU"/>
              <a:t>е</a:t>
            </a:r>
            <a:r>
              <a:rPr altLang="en-US" sz="2500" lang="en-US"/>
              <a:t> </a:t>
            </a:r>
            <a:r>
              <a:rPr altLang="en-US" sz="2500" lang="ru-RU"/>
              <a:t>б</a:t>
            </a:r>
            <a:r>
              <a:rPr altLang="en-US" sz="2500" lang="ru-RU"/>
              <a:t>у</a:t>
            </a:r>
            <a:r>
              <a:rPr altLang="en-US" sz="2500" lang="ru-RU"/>
              <a:t>д</a:t>
            </a:r>
            <a:r>
              <a:rPr altLang="en-US" sz="2500" lang="ru-RU"/>
              <a:t>е</a:t>
            </a:r>
            <a:r>
              <a:rPr altLang="en-US" sz="2500" lang="ru-RU"/>
              <a:t>т</a:t>
            </a:r>
            <a:r>
              <a:rPr altLang="en-US" sz="2500" lang="en-US"/>
              <a:t>.</a:t>
            </a:r>
            <a:r>
              <a:rPr altLang="en-US" sz="2500" lang="en-US"/>
              <a:t> </a:t>
            </a:r>
            <a:r>
              <a:rPr altLang="en-US" sz="2500" lang="ru-RU"/>
              <a:t>Т</a:t>
            </a:r>
            <a:r>
              <a:rPr altLang="en-US" sz="2500" lang="ru-RU"/>
              <a:t>а</a:t>
            </a:r>
            <a:r>
              <a:rPr altLang="en-US" sz="2500" lang="ru-RU"/>
              <a:t>к</a:t>
            </a:r>
            <a:r>
              <a:rPr altLang="en-US" sz="2500" lang="en-US"/>
              <a:t> </a:t>
            </a:r>
            <a:r>
              <a:rPr altLang="en-US" sz="2500" lang="ru-RU"/>
              <a:t>и</a:t>
            </a:r>
            <a:r>
              <a:rPr altLang="en-US" sz="2500" lang="en-US"/>
              <a:t> </a:t>
            </a:r>
            <a:r>
              <a:rPr altLang="en-US" sz="2500" lang="ru-RU"/>
              <a:t>п</a:t>
            </a:r>
            <a:r>
              <a:rPr altLang="en-US" sz="2500" lang="ru-RU"/>
              <a:t>о</a:t>
            </a:r>
            <a:r>
              <a:rPr altLang="en-US" sz="2500" lang="ru-RU"/>
              <a:t>л</a:t>
            </a:r>
            <a:r>
              <a:rPr altLang="en-US" sz="2500" lang="ru-RU"/>
              <a:t>у</a:t>
            </a:r>
            <a:r>
              <a:rPr altLang="en-US" sz="2500" lang="ru-RU"/>
              <a:t>ч</a:t>
            </a:r>
            <a:r>
              <a:rPr altLang="en-US" sz="2500" lang="ru-RU"/>
              <a:t>и</a:t>
            </a:r>
            <a:r>
              <a:rPr altLang="en-US" sz="2500" lang="ru-RU"/>
              <a:t>л</a:t>
            </a:r>
            <a:r>
              <a:rPr altLang="en-US" sz="2500" lang="ru-RU"/>
              <a:t>о</a:t>
            </a:r>
            <a:r>
              <a:rPr altLang="en-US" sz="2500" lang="ru-RU"/>
              <a:t>с</a:t>
            </a:r>
            <a:r>
              <a:rPr altLang="en-US" sz="2500" lang="ru-RU"/>
              <a:t>ь</a:t>
            </a:r>
            <a:r>
              <a:rPr altLang="en-US" sz="2500" lang="en-US"/>
              <a:t>,</a:t>
            </a:r>
            <a:r>
              <a:rPr altLang="en-US" sz="2500" lang="en-US"/>
              <a:t> </a:t>
            </a:r>
            <a:r>
              <a:rPr altLang="en-US" sz="2500" lang="ru-RU"/>
              <a:t>ч</a:t>
            </a:r>
            <a:r>
              <a:rPr altLang="en-US" sz="2500" lang="ru-RU"/>
              <a:t>т</a:t>
            </a:r>
            <a:r>
              <a:rPr altLang="en-US" sz="2500" lang="ru-RU"/>
              <a:t>о</a:t>
            </a:r>
            <a:r>
              <a:rPr altLang="en-US" sz="2500" lang="en-US"/>
              <a:t> </a:t>
            </a:r>
            <a:r>
              <a:rPr altLang="en-US" sz="2500" lang="ru-RU"/>
              <a:t>т</a:t>
            </a:r>
            <a:r>
              <a:rPr altLang="en-US" sz="2500" lang="ru-RU"/>
              <a:t>а</a:t>
            </a:r>
            <a:r>
              <a:rPr altLang="en-US" sz="2500" lang="ru-RU"/>
              <a:t>к</a:t>
            </a:r>
            <a:r>
              <a:rPr altLang="en-US" sz="2500" lang="ru-RU"/>
              <a:t>о</a:t>
            </a:r>
            <a:r>
              <a:rPr altLang="en-US" sz="2500" lang="ru-RU"/>
              <a:t>й</a:t>
            </a:r>
            <a:r>
              <a:rPr altLang="en-US" sz="2500" lang="en-US"/>
              <a:t> </a:t>
            </a:r>
            <a:r>
              <a:rPr altLang="en-US" sz="2500" lang="ru-RU"/>
              <a:t>зверёк</a:t>
            </a:r>
            <a:r>
              <a:rPr altLang="en-US" sz="2500" lang="en-US"/>
              <a:t> </a:t>
            </a:r>
            <a:r>
              <a:rPr altLang="en-US" sz="2500" lang="ru-RU"/>
              <a:t>к</a:t>
            </a:r>
            <a:r>
              <a:rPr altLang="en-US" sz="2500" lang="ru-RU"/>
              <a:t>а</a:t>
            </a:r>
            <a:r>
              <a:rPr altLang="en-US" sz="2500" lang="ru-RU"/>
              <a:t>к</a:t>
            </a:r>
            <a:r>
              <a:rPr altLang="en-US" sz="2500" lang="en-US"/>
              <a:t> </a:t>
            </a:r>
            <a:r>
              <a:rPr altLang="en-US" sz="2500" lang="ru-RU"/>
              <a:t>л</a:t>
            </a:r>
            <a:r>
              <a:rPr altLang="en-US" sz="2500" lang="ru-RU"/>
              <a:t>а</a:t>
            </a:r>
            <a:r>
              <a:rPr altLang="en-US" sz="2500" lang="ru-RU"/>
              <a:t>с</a:t>
            </a:r>
            <a:r>
              <a:rPr altLang="en-US" sz="2500" lang="ru-RU"/>
              <a:t>к</a:t>
            </a:r>
            <a:r>
              <a:rPr altLang="en-US" sz="2500" lang="ru-RU"/>
              <a:t>а</a:t>
            </a:r>
            <a:r>
              <a:rPr altLang="en-US" sz="2500" lang="en-US"/>
              <a:t> </a:t>
            </a:r>
            <a:r>
              <a:rPr altLang="en-US" sz="2500" lang="ru-RU"/>
              <a:t>с</a:t>
            </a:r>
            <a:r>
              <a:rPr altLang="en-US" sz="2500" lang="ru-RU"/>
              <a:t>п</a:t>
            </a:r>
            <a:r>
              <a:rPr altLang="en-US" sz="2500" lang="ru-RU"/>
              <a:t>а</a:t>
            </a:r>
            <a:r>
              <a:rPr altLang="en-US" sz="2500" lang="ru-RU"/>
              <a:t>с</a:t>
            </a:r>
            <a:r>
              <a:rPr altLang="en-US" sz="2500" lang="ru-RU"/>
              <a:t>л</a:t>
            </a:r>
            <a:r>
              <a:rPr altLang="en-US" sz="2500" lang="ru-RU"/>
              <a:t>а</a:t>
            </a:r>
            <a:r>
              <a:rPr altLang="en-US" sz="2500" lang="en-US"/>
              <a:t> </a:t>
            </a:r>
            <a:r>
              <a:rPr altLang="en-US" sz="2500" lang="ru-RU"/>
              <a:t>и</a:t>
            </a:r>
            <a:r>
              <a:rPr altLang="en-US" sz="2500" lang="ru-RU"/>
              <a:t>х</a:t>
            </a:r>
            <a:r>
              <a:rPr altLang="en-US" sz="2500" lang="en-US"/>
              <a:t> </a:t>
            </a:r>
            <a:r>
              <a:rPr altLang="en-US" sz="2500" lang="ru-RU"/>
              <a:t>д</a:t>
            </a:r>
            <a:r>
              <a:rPr altLang="en-US" sz="2500" lang="ru-RU"/>
              <a:t>о</a:t>
            </a:r>
            <a:r>
              <a:rPr altLang="en-US" sz="2500" lang="ru-RU"/>
              <a:t>м</a:t>
            </a:r>
            <a:r>
              <a:rPr altLang="en-US" sz="2500" lang="en-US"/>
              <a:t> </a:t>
            </a:r>
            <a:r>
              <a:rPr altLang="en-US" sz="2500" lang="ru-RU"/>
              <a:t>о</a:t>
            </a:r>
            <a:r>
              <a:rPr altLang="en-US" sz="2500" lang="ru-RU"/>
              <a:t>т</a:t>
            </a:r>
            <a:r>
              <a:rPr altLang="en-US" sz="2500" lang="en-US"/>
              <a:t> </a:t>
            </a:r>
            <a:r>
              <a:rPr altLang="en-US" sz="2500" lang="ru-RU"/>
              <a:t>н</a:t>
            </a:r>
            <a:r>
              <a:rPr altLang="en-US" sz="2500" lang="ru-RU"/>
              <a:t>а</a:t>
            </a:r>
            <a:r>
              <a:rPr altLang="en-US" sz="2500" lang="ru-RU"/>
              <a:t>ш</a:t>
            </a:r>
            <a:r>
              <a:rPr altLang="en-US" sz="2500" lang="ru-RU"/>
              <a:t>е</a:t>
            </a:r>
            <a:r>
              <a:rPr altLang="en-US" sz="2500" lang="ru-RU"/>
              <a:t>с</a:t>
            </a:r>
            <a:r>
              <a:rPr altLang="en-US" sz="2500" lang="ru-RU"/>
              <a:t>т</a:t>
            </a:r>
            <a:r>
              <a:rPr altLang="en-US" sz="2500" lang="ru-RU"/>
              <a:t>в</a:t>
            </a:r>
            <a:r>
              <a:rPr altLang="en-US" sz="2500" lang="ru-RU"/>
              <a:t>и</a:t>
            </a:r>
            <a:r>
              <a:rPr altLang="en-US" sz="2500" lang="ru-RU"/>
              <a:t>я</a:t>
            </a:r>
            <a:r>
              <a:rPr altLang="en-US" sz="2500" lang="en-US"/>
              <a:t> </a:t>
            </a:r>
            <a:r>
              <a:rPr altLang="en-US" sz="2500" lang="ru-RU"/>
              <a:t>м</a:t>
            </a:r>
            <a:r>
              <a:rPr altLang="en-US" sz="2500" lang="ru-RU"/>
              <a:t>ы</a:t>
            </a:r>
            <a:r>
              <a:rPr altLang="en-US" sz="2500" lang="ru-RU"/>
              <a:t>ш</a:t>
            </a:r>
            <a:r>
              <a:rPr altLang="en-US" sz="2500" lang="ru-RU"/>
              <a:t>е</a:t>
            </a:r>
            <a:r>
              <a:rPr altLang="en-US" sz="2500" lang="ru-RU"/>
              <a:t>й</a:t>
            </a:r>
            <a:r>
              <a:rPr altLang="en-US" sz="2500" lang="en-US"/>
              <a:t>.</a:t>
            </a:r>
            <a:r>
              <a:rPr altLang="en-US" sz="2500" lang="en-US"/>
              <a:t> </a:t>
            </a:r>
            <a:endParaRPr sz="2500" lang="ru-RU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32574" y="1917169"/>
            <a:ext cx="5878850" cy="4724855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У</a:t>
            </a:r>
            <a:r>
              <a:rPr altLang="en-US" lang="en-US"/>
              <a:t> 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т</a:t>
            </a:r>
            <a:r>
              <a:rPr altLang="en-US" lang="ru-RU"/>
              <a:t>а</a:t>
            </a:r>
            <a:r>
              <a:rPr altLang="en-US" lang="ru-RU"/>
              <a:t>й</a:t>
            </a:r>
            <a:r>
              <a:rPr altLang="en-US" lang="ru-RU"/>
              <a:t>с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ru-RU"/>
              <a:t>х</a:t>
            </a:r>
            <a:r>
              <a:rPr altLang="en-US" lang="en-US"/>
              <a:t> </a:t>
            </a:r>
            <a:r>
              <a:rPr altLang="en-US" lang="ru-RU"/>
              <a:t>г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ru-RU"/>
              <a:t>б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ь</a:t>
            </a:r>
            <a:r>
              <a:rPr altLang="en-US" lang="ru-RU"/>
              <a:t>ш</a:t>
            </a:r>
            <a:r>
              <a:rPr altLang="en-US" lang="ru-RU"/>
              <a:t>о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е</a:t>
            </a:r>
            <a:r>
              <a:rPr altLang="en-US" lang="ru-RU"/>
              <a:t>л</a:t>
            </a:r>
            <a:r>
              <a:rPr altLang="en-US" lang="ru-RU"/>
              <a:t>е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ж</a:t>
            </a:r>
            <a:r>
              <a:rPr altLang="en-US" lang="ru-RU"/>
              <a:t>и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д</a:t>
            </a:r>
            <a:r>
              <a:rPr altLang="en-US" lang="ru-RU"/>
              <a:t>е</a:t>
            </a:r>
            <a:r>
              <a:rPr altLang="en-US" lang="ru-RU"/>
              <a:t>в</a:t>
            </a:r>
            <a:r>
              <a:rPr altLang="en-US" lang="ru-RU"/>
              <a:t>о</a:t>
            </a:r>
            <a:r>
              <a:rPr altLang="en-US" lang="ru-RU"/>
              <a:t>ч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А</a:t>
            </a:r>
            <a:r>
              <a:rPr altLang="en-US" lang="ru-RU"/>
              <a:t>й</a:t>
            </a:r>
            <a:r>
              <a:rPr altLang="en-US" lang="ru-RU"/>
              <a:t>л</a:t>
            </a:r>
            <a:r>
              <a:rPr altLang="en-US" lang="ru-RU"/>
              <a:t>у</a:t>
            </a:r>
            <a:r>
              <a:rPr altLang="en-US" lang="en-US"/>
              <a:t>.</a:t>
            </a:r>
            <a:endParaRPr lang="ru-RU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61427" y="1949327"/>
            <a:ext cx="6221145" cy="4441206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US" sz="2700" lang="ru-RU"/>
              <a:t>А</a:t>
            </a:r>
            <a:r>
              <a:rPr altLang="en-US" sz="2700" lang="ru-RU"/>
              <a:t>й</a:t>
            </a:r>
            <a:r>
              <a:rPr altLang="en-US" sz="2700" lang="ru-RU"/>
              <a:t>л</a:t>
            </a:r>
            <a:r>
              <a:rPr altLang="en-US" sz="2700" lang="ru-RU"/>
              <a:t>у</a:t>
            </a:r>
            <a:r>
              <a:rPr altLang="en-US" sz="2700" lang="en-US"/>
              <a:t> </a:t>
            </a:r>
            <a:r>
              <a:rPr altLang="en-US" sz="2700" lang="ru-RU"/>
              <a:t>и</a:t>
            </a:r>
            <a:r>
              <a:rPr altLang="en-US" sz="2700" lang="en-US"/>
              <a:t> </a:t>
            </a:r>
            <a:r>
              <a:rPr altLang="en-US" sz="2700" lang="ru-RU"/>
              <a:t>её</a:t>
            </a:r>
            <a:r>
              <a:rPr altLang="en-US" sz="2700" lang="en-US"/>
              <a:t> </a:t>
            </a:r>
            <a:r>
              <a:rPr altLang="en-US" sz="2700" lang="ru-RU"/>
              <a:t>с</a:t>
            </a:r>
            <a:r>
              <a:rPr altLang="en-US" sz="2700" lang="ru-RU"/>
              <a:t>е</a:t>
            </a:r>
            <a:r>
              <a:rPr altLang="en-US" sz="2700" lang="ru-RU"/>
              <a:t>м</a:t>
            </a:r>
            <a:r>
              <a:rPr altLang="en-US" sz="2700" lang="ru-RU"/>
              <a:t>ь</a:t>
            </a:r>
            <a:r>
              <a:rPr altLang="en-US" sz="2700" lang="ru-RU"/>
              <a:t>я</a:t>
            </a:r>
            <a:r>
              <a:rPr altLang="en-US" sz="2700" lang="en-US"/>
              <a:t> </a:t>
            </a:r>
            <a:r>
              <a:rPr altLang="en-US" sz="2700" lang="ru-RU"/>
              <a:t>т</a:t>
            </a:r>
            <a:r>
              <a:rPr altLang="en-US" sz="2700" lang="ru-RU"/>
              <a:t>а</a:t>
            </a:r>
            <a:r>
              <a:rPr altLang="en-US" sz="2700" lang="ru-RU"/>
              <a:t>к</a:t>
            </a:r>
            <a:r>
              <a:rPr altLang="en-US" sz="2700" lang="ru-RU"/>
              <a:t>ж</a:t>
            </a:r>
            <a:r>
              <a:rPr altLang="en-US" sz="2700" lang="ru-RU"/>
              <a:t>е</a:t>
            </a:r>
            <a:r>
              <a:rPr altLang="en-US" sz="2700" lang="en-US"/>
              <a:t> </a:t>
            </a:r>
            <a:r>
              <a:rPr altLang="en-US" sz="2700" lang="ru-RU"/>
              <a:t>о</a:t>
            </a:r>
            <a:r>
              <a:rPr altLang="en-US" sz="2700" lang="ru-RU"/>
              <a:t>ч</a:t>
            </a:r>
            <a:r>
              <a:rPr altLang="en-US" sz="2700" lang="ru-RU"/>
              <a:t>ень</a:t>
            </a:r>
            <a:r>
              <a:rPr altLang="en-US" sz="2700" lang="en-US"/>
              <a:t> </a:t>
            </a:r>
            <a:r>
              <a:rPr altLang="en-US" sz="2700" lang="ru-RU"/>
              <a:t>б</a:t>
            </a:r>
            <a:r>
              <a:rPr altLang="en-US" sz="2700" lang="ru-RU"/>
              <a:t>л</a:t>
            </a:r>
            <a:r>
              <a:rPr altLang="en-US" sz="2700" lang="ru-RU"/>
              <a:t>а</a:t>
            </a:r>
            <a:r>
              <a:rPr altLang="en-US" sz="2700" lang="ru-RU"/>
              <a:t>г</a:t>
            </a:r>
            <a:r>
              <a:rPr altLang="en-US" sz="2700" lang="ru-RU"/>
              <a:t>о</a:t>
            </a:r>
            <a:r>
              <a:rPr altLang="en-US" sz="2700" lang="ru-RU"/>
              <a:t>д</a:t>
            </a:r>
            <a:r>
              <a:rPr altLang="en-US" sz="2700" lang="ru-RU"/>
              <a:t>а</a:t>
            </a:r>
            <a:r>
              <a:rPr altLang="en-US" sz="2700" lang="ru-RU"/>
              <a:t>р</a:t>
            </a:r>
            <a:r>
              <a:rPr altLang="en-US" sz="2700" lang="ru-RU"/>
              <a:t>н</a:t>
            </a:r>
            <a:r>
              <a:rPr altLang="en-US" sz="2700" lang="ru-RU"/>
              <a:t>ы</a:t>
            </a:r>
            <a:r>
              <a:rPr altLang="en-US" sz="2700" lang="en-US"/>
              <a:t> </a:t>
            </a:r>
            <a:r>
              <a:rPr altLang="en-US" sz="2700" lang="ru-RU"/>
              <a:t>т</a:t>
            </a:r>
            <a:r>
              <a:rPr altLang="en-US" sz="2700" lang="ru-RU"/>
              <a:t>а</a:t>
            </a:r>
            <a:r>
              <a:rPr altLang="en-US" sz="2700" lang="ru-RU"/>
              <a:t>к</a:t>
            </a:r>
            <a:r>
              <a:rPr altLang="en-US" sz="2700" lang="ru-RU"/>
              <a:t>о</a:t>
            </a:r>
            <a:r>
              <a:rPr altLang="en-US" sz="2700" lang="ru-RU"/>
              <a:t>й</a:t>
            </a:r>
            <a:r>
              <a:rPr altLang="en-US" sz="2700" lang="en-US"/>
              <a:t> </a:t>
            </a:r>
            <a:r>
              <a:rPr altLang="en-US" sz="2700" lang="ru-RU"/>
              <a:t>п</a:t>
            </a:r>
            <a:r>
              <a:rPr altLang="en-US" sz="2700" lang="ru-RU"/>
              <a:t>т</a:t>
            </a:r>
            <a:r>
              <a:rPr altLang="en-US" sz="2700" lang="ru-RU"/>
              <a:t>и</a:t>
            </a:r>
            <a:r>
              <a:rPr altLang="en-US" sz="2700" lang="ru-RU"/>
              <a:t>ц</a:t>
            </a:r>
            <a:r>
              <a:rPr altLang="en-US" sz="2700" lang="ru-RU"/>
              <a:t>е</a:t>
            </a:r>
            <a:r>
              <a:rPr altLang="en-US" sz="2700" lang="en-US"/>
              <a:t> </a:t>
            </a:r>
            <a:r>
              <a:rPr altLang="en-US" sz="2700" lang="ru-RU"/>
              <a:t>к</a:t>
            </a:r>
            <a:r>
              <a:rPr altLang="en-US" sz="2700" lang="ru-RU"/>
              <a:t>а</a:t>
            </a:r>
            <a:r>
              <a:rPr altLang="en-US" sz="2700" lang="ru-RU"/>
              <a:t>к</a:t>
            </a:r>
            <a:r>
              <a:rPr altLang="en-US" sz="2700" lang="en-US"/>
              <a:t> </a:t>
            </a:r>
            <a:r>
              <a:rPr altLang="en-US" sz="2700" lang="ru-RU"/>
              <a:t>я</a:t>
            </a:r>
            <a:r>
              <a:rPr altLang="en-US" sz="2700" lang="ru-RU"/>
              <a:t>с</a:t>
            </a:r>
            <a:r>
              <a:rPr altLang="en-US" sz="2700" lang="ru-RU"/>
              <a:t>т</a:t>
            </a:r>
            <a:r>
              <a:rPr altLang="en-US" sz="2700" lang="ru-RU"/>
              <a:t>р</a:t>
            </a:r>
            <a:r>
              <a:rPr altLang="en-US" sz="2700" lang="ru-RU"/>
              <a:t>е</a:t>
            </a:r>
            <a:r>
              <a:rPr altLang="en-US" sz="2700" lang="ru-RU"/>
              <a:t>б</a:t>
            </a:r>
            <a:r>
              <a:rPr altLang="en-US" sz="2700" lang="en-US"/>
              <a:t>,</a:t>
            </a:r>
            <a:r>
              <a:rPr altLang="en-US" sz="2700" lang="en-US"/>
              <a:t> </a:t>
            </a:r>
            <a:r>
              <a:rPr altLang="en-US" sz="2700" lang="ru-RU"/>
              <a:t>п</a:t>
            </a:r>
            <a:r>
              <a:rPr altLang="en-US" sz="2700" lang="ru-RU"/>
              <a:t>о</a:t>
            </a:r>
            <a:r>
              <a:rPr altLang="en-US" sz="2700" lang="ru-RU"/>
              <a:t>т</a:t>
            </a:r>
            <a:r>
              <a:rPr altLang="en-US" sz="2700" lang="ru-RU"/>
              <a:t>о</a:t>
            </a:r>
            <a:r>
              <a:rPr altLang="en-US" sz="2700" lang="ru-RU"/>
              <a:t>м</a:t>
            </a:r>
            <a:r>
              <a:rPr altLang="en-US" sz="2700" lang="ru-RU"/>
              <a:t>у</a:t>
            </a:r>
            <a:r>
              <a:rPr altLang="en-US" sz="2700" lang="en-US"/>
              <a:t> </a:t>
            </a:r>
            <a:r>
              <a:rPr altLang="en-US" sz="2700" lang="ru-RU"/>
              <a:t>ч</a:t>
            </a:r>
            <a:r>
              <a:rPr altLang="en-US" sz="2700" lang="ru-RU"/>
              <a:t>т</a:t>
            </a:r>
            <a:r>
              <a:rPr altLang="en-US" sz="2700" lang="ru-RU"/>
              <a:t>о</a:t>
            </a:r>
            <a:r>
              <a:rPr altLang="en-US" sz="2700" lang="en-US"/>
              <a:t> </a:t>
            </a:r>
            <a:r>
              <a:rPr altLang="en-US" sz="2700" lang="ru-RU"/>
              <a:t>я</a:t>
            </a:r>
            <a:r>
              <a:rPr altLang="en-US" sz="2700" lang="ru-RU"/>
              <a:t>с</a:t>
            </a:r>
            <a:r>
              <a:rPr altLang="en-US" sz="2700" lang="ru-RU"/>
              <a:t>т</a:t>
            </a:r>
            <a:r>
              <a:rPr altLang="en-US" sz="2700" lang="ru-RU"/>
              <a:t>р</a:t>
            </a:r>
            <a:r>
              <a:rPr altLang="en-US" sz="2700" lang="ru-RU"/>
              <a:t>е</a:t>
            </a:r>
            <a:r>
              <a:rPr altLang="en-US" sz="2700" lang="ru-RU"/>
              <a:t>б</a:t>
            </a:r>
            <a:r>
              <a:rPr altLang="en-US" sz="2700" lang="ru-RU"/>
              <a:t>ы</a:t>
            </a:r>
            <a:r>
              <a:rPr altLang="en-US" sz="2700" lang="en-US"/>
              <a:t> </a:t>
            </a:r>
            <a:r>
              <a:rPr altLang="en-US" sz="2700" lang="ru-RU"/>
              <a:t>п</a:t>
            </a:r>
            <a:r>
              <a:rPr altLang="en-US" sz="2700" lang="ru-RU"/>
              <a:t>и</a:t>
            </a:r>
            <a:r>
              <a:rPr altLang="en-US" sz="2700" lang="ru-RU"/>
              <a:t>т</a:t>
            </a:r>
            <a:r>
              <a:rPr altLang="en-US" sz="2700" lang="ru-RU"/>
              <a:t>а</a:t>
            </a:r>
            <a:r>
              <a:rPr altLang="en-US" sz="2700" lang="ru-RU"/>
              <a:t>ю</a:t>
            </a:r>
            <a:r>
              <a:rPr altLang="en-US" sz="2700" lang="ru-RU"/>
              <a:t>т</a:t>
            </a:r>
            <a:r>
              <a:rPr altLang="en-US" sz="2700" lang="ru-RU"/>
              <a:t>с</a:t>
            </a:r>
            <a:r>
              <a:rPr altLang="en-US" sz="2700" lang="ru-RU"/>
              <a:t>я</a:t>
            </a:r>
            <a:r>
              <a:rPr altLang="en-US" sz="2700" lang="en-US"/>
              <a:t> </a:t>
            </a:r>
            <a:r>
              <a:rPr altLang="en-US" sz="2700" lang="ru-RU"/>
              <a:t>з</a:t>
            </a:r>
            <a:r>
              <a:rPr altLang="en-US" sz="2700" lang="ru-RU"/>
              <a:t>м</a:t>
            </a:r>
            <a:r>
              <a:rPr altLang="en-US" sz="2700" lang="ru-RU"/>
              <a:t>е</a:t>
            </a:r>
            <a:r>
              <a:rPr altLang="en-US" sz="2700" lang="ru-RU"/>
              <a:t>я</a:t>
            </a:r>
            <a:r>
              <a:rPr altLang="en-US" sz="2700" lang="ru-RU"/>
              <a:t>м</a:t>
            </a:r>
            <a:r>
              <a:rPr altLang="en-US" sz="2700" lang="ru-RU"/>
              <a:t>и</a:t>
            </a:r>
            <a:r>
              <a:rPr altLang="en-US" sz="2700" lang="en-US"/>
              <a:t>,</a:t>
            </a:r>
            <a:r>
              <a:rPr altLang="en-US" sz="2700" lang="en-US"/>
              <a:t> </a:t>
            </a:r>
            <a:r>
              <a:rPr altLang="en-US" sz="2700" lang="ru-RU"/>
              <a:t>п</a:t>
            </a:r>
            <a:r>
              <a:rPr altLang="en-US" sz="2700" lang="ru-RU"/>
              <a:t>о</a:t>
            </a:r>
            <a:r>
              <a:rPr altLang="en-US" sz="2700" lang="ru-RU"/>
              <a:t>э</a:t>
            </a:r>
            <a:r>
              <a:rPr altLang="en-US" sz="2700" lang="ru-RU"/>
              <a:t>т</a:t>
            </a:r>
            <a:r>
              <a:rPr altLang="en-US" sz="2700" lang="ru-RU"/>
              <a:t>о</a:t>
            </a:r>
            <a:r>
              <a:rPr altLang="en-US" sz="2700" lang="ru-RU"/>
              <a:t>м</a:t>
            </a:r>
            <a:r>
              <a:rPr altLang="en-US" sz="2700" lang="ru-RU"/>
              <a:t>у</a:t>
            </a:r>
            <a:r>
              <a:rPr altLang="en-US" sz="2700" lang="en-US"/>
              <a:t> </a:t>
            </a:r>
            <a:r>
              <a:rPr altLang="en-US" sz="2700" lang="ru-RU"/>
              <a:t>А</a:t>
            </a:r>
            <a:r>
              <a:rPr altLang="en-US" sz="2700" lang="ru-RU"/>
              <a:t>й</a:t>
            </a:r>
            <a:r>
              <a:rPr altLang="en-US" sz="2700" lang="ru-RU"/>
              <a:t>л</a:t>
            </a:r>
            <a:r>
              <a:rPr altLang="en-US" sz="2700" lang="ru-RU"/>
              <a:t>у</a:t>
            </a:r>
            <a:r>
              <a:rPr altLang="en-US" sz="2700" lang="en-US"/>
              <a:t> </a:t>
            </a:r>
            <a:r>
              <a:rPr altLang="en-US" sz="2700" lang="ru-RU"/>
              <a:t>н</a:t>
            </a:r>
            <a:r>
              <a:rPr altLang="en-US" sz="2700" lang="ru-RU"/>
              <a:t>и</a:t>
            </a:r>
            <a:r>
              <a:rPr altLang="en-US" sz="2700" lang="en-US"/>
              <a:t> </a:t>
            </a:r>
            <a:r>
              <a:rPr altLang="en-US" sz="2700" lang="ru-RU"/>
              <a:t>р</a:t>
            </a:r>
            <a:r>
              <a:rPr altLang="en-US" sz="2700" lang="ru-RU"/>
              <a:t>а</a:t>
            </a:r>
            <a:r>
              <a:rPr altLang="en-US" sz="2700" lang="ru-RU"/>
              <a:t>з</a:t>
            </a:r>
            <a:r>
              <a:rPr altLang="en-US" sz="2700" lang="ru-RU"/>
              <a:t>у</a:t>
            </a:r>
            <a:r>
              <a:rPr altLang="en-US" sz="2700" lang="en-US"/>
              <a:t> </a:t>
            </a:r>
            <a:r>
              <a:rPr altLang="en-US" sz="2700" lang="ru-RU"/>
              <a:t>н</a:t>
            </a:r>
            <a:r>
              <a:rPr altLang="en-US" sz="2700" lang="ru-RU"/>
              <a:t>е</a:t>
            </a:r>
            <a:r>
              <a:rPr altLang="en-US" sz="2700" lang="en-US"/>
              <a:t> </a:t>
            </a:r>
            <a:r>
              <a:rPr altLang="en-US" sz="2700" lang="ru-RU"/>
              <a:t>в</a:t>
            </a:r>
            <a:r>
              <a:rPr altLang="en-US" sz="2700" lang="ru-RU"/>
              <a:t>с</a:t>
            </a:r>
            <a:r>
              <a:rPr altLang="en-US" sz="2700" lang="ru-RU"/>
              <a:t>т</a:t>
            </a:r>
            <a:r>
              <a:rPr altLang="en-US" sz="2700" lang="ru-RU"/>
              <a:t>р</a:t>
            </a:r>
            <a:r>
              <a:rPr altLang="en-US" sz="2700" lang="ru-RU"/>
              <a:t>е</a:t>
            </a:r>
            <a:r>
              <a:rPr altLang="en-US" sz="2700" lang="ru-RU"/>
              <a:t>ч</a:t>
            </a:r>
            <a:r>
              <a:rPr altLang="en-US" sz="2700" lang="ru-RU"/>
              <a:t>а</a:t>
            </a:r>
            <a:r>
              <a:rPr altLang="en-US" sz="2700" lang="ru-RU"/>
              <a:t>л</a:t>
            </a:r>
            <a:r>
              <a:rPr altLang="en-US" sz="2700" lang="ru-RU"/>
              <a:t>а</a:t>
            </a:r>
            <a:r>
              <a:rPr altLang="en-US" sz="2700" lang="en-US"/>
              <a:t> </a:t>
            </a:r>
            <a:r>
              <a:rPr altLang="en-US" sz="2700" lang="ru-RU"/>
              <a:t>з</a:t>
            </a:r>
            <a:r>
              <a:rPr altLang="en-US" sz="2700" lang="ru-RU"/>
              <a:t>м</a:t>
            </a:r>
            <a:r>
              <a:rPr altLang="en-US" sz="2700" lang="ru-RU"/>
              <a:t>е</a:t>
            </a:r>
            <a:r>
              <a:rPr altLang="en-US" sz="2700" lang="ru-RU"/>
              <a:t>ю</a:t>
            </a:r>
            <a:r>
              <a:rPr altLang="en-US" sz="2700" lang="en-US"/>
              <a:t> </a:t>
            </a:r>
            <a:r>
              <a:rPr altLang="en-US" sz="2700" lang="ru-RU"/>
              <a:t>в</a:t>
            </a:r>
            <a:r>
              <a:rPr altLang="en-US" sz="2700" lang="ru-RU"/>
              <a:t>о</a:t>
            </a:r>
            <a:r>
              <a:rPr altLang="en-US" sz="2700" lang="ru-RU"/>
              <a:t>з</a:t>
            </a:r>
            <a:r>
              <a:rPr altLang="en-US" sz="2700" lang="ru-RU"/>
              <a:t>л</a:t>
            </a:r>
            <a:r>
              <a:rPr altLang="en-US" sz="2700" lang="ru-RU"/>
              <a:t>е</a:t>
            </a:r>
            <a:r>
              <a:rPr altLang="en-US" sz="2700" lang="en-US"/>
              <a:t> </a:t>
            </a:r>
            <a:r>
              <a:rPr altLang="en-US" sz="2700" lang="ru-RU"/>
              <a:t>с</a:t>
            </a:r>
            <a:r>
              <a:rPr altLang="en-US" sz="2700" lang="ru-RU"/>
              <a:t>в</a:t>
            </a:r>
            <a:r>
              <a:rPr altLang="en-US" sz="2700" lang="ru-RU"/>
              <a:t>о</a:t>
            </a:r>
            <a:r>
              <a:rPr altLang="en-US" sz="2700" lang="ru-RU"/>
              <a:t>е</a:t>
            </a:r>
            <a:r>
              <a:rPr altLang="en-US" sz="2700" lang="ru-RU"/>
              <a:t>г</a:t>
            </a:r>
            <a:r>
              <a:rPr altLang="en-US" sz="2700" lang="ru-RU"/>
              <a:t>о</a:t>
            </a:r>
            <a:r>
              <a:rPr altLang="en-US" sz="2700" lang="en-US"/>
              <a:t> </a:t>
            </a:r>
            <a:r>
              <a:rPr altLang="en-US" sz="2700" lang="ru-RU"/>
              <a:t>д</a:t>
            </a:r>
            <a:r>
              <a:rPr altLang="en-US" sz="2700" lang="ru-RU"/>
              <a:t>о</a:t>
            </a:r>
            <a:r>
              <a:rPr altLang="en-US" sz="2700" lang="ru-RU"/>
              <a:t>м</a:t>
            </a:r>
            <a:r>
              <a:rPr altLang="en-US" sz="2700" lang="ru-RU"/>
              <a:t>а</a:t>
            </a:r>
            <a:r>
              <a:rPr altLang="en-US" sz="2700" lang="en-US"/>
              <a:t>.</a:t>
            </a:r>
            <a:r>
              <a:rPr altLang="en-US" sz="2700" lang="en-US"/>
              <a:t> </a:t>
            </a:r>
            <a:endParaRPr sz="2700" lang="ru-RU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90192" y="1891815"/>
            <a:ext cx="6718613" cy="4703030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US" sz="2300" lang="ru-RU"/>
              <a:t>А</a:t>
            </a:r>
            <a:r>
              <a:rPr altLang="en-US" sz="2300" lang="ru-RU"/>
              <a:t>й</a:t>
            </a:r>
            <a:r>
              <a:rPr altLang="en-US" sz="2300" lang="ru-RU"/>
              <a:t>л</a:t>
            </a:r>
            <a:r>
              <a:rPr altLang="en-US" sz="2300" lang="ru-RU"/>
              <a:t>у</a:t>
            </a:r>
            <a:r>
              <a:rPr altLang="en-US" sz="2300" lang="en-US"/>
              <a:t> </a:t>
            </a:r>
            <a:r>
              <a:rPr altLang="en-US" sz="2300" lang="ru-RU"/>
              <a:t>н</a:t>
            </a:r>
            <a:r>
              <a:rPr altLang="en-US" sz="2300" lang="ru-RU"/>
              <a:t>и</a:t>
            </a:r>
            <a:r>
              <a:rPr altLang="en-US" sz="2300" lang="ru-RU"/>
              <a:t>к</a:t>
            </a:r>
            <a:r>
              <a:rPr altLang="en-US" sz="2300" lang="ru-RU"/>
              <a:t>о</a:t>
            </a:r>
            <a:r>
              <a:rPr altLang="en-US" sz="2300" lang="ru-RU"/>
              <a:t>г</a:t>
            </a:r>
            <a:r>
              <a:rPr altLang="en-US" sz="2300" lang="ru-RU"/>
              <a:t>да</a:t>
            </a:r>
            <a:r>
              <a:rPr altLang="en-US" sz="2300" lang="en-US"/>
              <a:t> </a:t>
            </a:r>
            <a:r>
              <a:rPr altLang="en-US" sz="2300" lang="ru-RU"/>
              <a:t>н</a:t>
            </a:r>
            <a:r>
              <a:rPr altLang="en-US" sz="2300" lang="ru-RU"/>
              <a:t>е</a:t>
            </a:r>
            <a:r>
              <a:rPr altLang="en-US" sz="2300" lang="en-US"/>
              <a:t> </a:t>
            </a:r>
            <a:r>
              <a:rPr altLang="en-US" sz="2300" lang="ru-RU"/>
              <a:t>с</a:t>
            </a:r>
            <a:r>
              <a:rPr altLang="en-US" sz="2300" lang="ru-RU"/>
              <a:t>м</a:t>
            </a:r>
            <a:r>
              <a:rPr altLang="en-US" sz="2300" lang="ru-RU"/>
              <a:t>о</a:t>
            </a:r>
            <a:r>
              <a:rPr altLang="en-US" sz="2300" lang="ru-RU"/>
              <a:t>ж</a:t>
            </a:r>
            <a:r>
              <a:rPr altLang="en-US" sz="2300" lang="ru-RU"/>
              <a:t>е</a:t>
            </a:r>
            <a:r>
              <a:rPr altLang="en-US" sz="2300" lang="ru-RU"/>
              <a:t>т</a:t>
            </a:r>
            <a:r>
              <a:rPr altLang="en-US" sz="2300" lang="en-US"/>
              <a:t> </a:t>
            </a:r>
            <a:r>
              <a:rPr altLang="en-US" sz="2300" lang="ru-RU"/>
              <a:t>з</a:t>
            </a:r>
            <a:r>
              <a:rPr altLang="en-US" sz="2300" lang="ru-RU"/>
              <a:t>а</a:t>
            </a:r>
            <a:r>
              <a:rPr altLang="en-US" sz="2300" lang="ru-RU"/>
              <a:t>б</a:t>
            </a:r>
            <a:r>
              <a:rPr altLang="en-US" sz="2300" lang="ru-RU"/>
              <a:t>ы</a:t>
            </a:r>
            <a:r>
              <a:rPr altLang="en-US" sz="2300" lang="ru-RU"/>
              <a:t>т</a:t>
            </a:r>
            <a:r>
              <a:rPr altLang="en-US" sz="2300" lang="ru-RU"/>
              <a:t>ь</a:t>
            </a:r>
            <a:r>
              <a:rPr altLang="en-US" sz="2300" lang="en-US"/>
              <a:t>,</a:t>
            </a:r>
            <a:r>
              <a:rPr altLang="en-US" sz="2300" lang="en-US"/>
              <a:t> </a:t>
            </a:r>
            <a:r>
              <a:rPr altLang="en-US" sz="2300" lang="ru-RU"/>
              <a:t>к</a:t>
            </a:r>
            <a:r>
              <a:rPr altLang="en-US" sz="2300" lang="ru-RU"/>
              <a:t>а</a:t>
            </a:r>
            <a:r>
              <a:rPr altLang="en-US" sz="2300" lang="ru-RU"/>
              <a:t>к</a:t>
            </a:r>
            <a:r>
              <a:rPr altLang="en-US" sz="2300" lang="en-US"/>
              <a:t> </a:t>
            </a:r>
            <a:r>
              <a:rPr altLang="en-US" sz="2300" lang="ru-RU"/>
              <a:t>о</a:t>
            </a:r>
            <a:r>
              <a:rPr altLang="en-US" sz="2300" lang="ru-RU"/>
              <a:t>д</a:t>
            </a:r>
            <a:r>
              <a:rPr altLang="en-US" sz="2300" lang="ru-RU"/>
              <a:t>н</a:t>
            </a:r>
            <a:r>
              <a:rPr altLang="en-US" sz="2300" lang="ru-RU"/>
              <a:t>а</a:t>
            </a:r>
            <a:r>
              <a:rPr altLang="en-US" sz="2300" lang="ru-RU"/>
              <a:t>ж</a:t>
            </a:r>
            <a:r>
              <a:rPr altLang="en-US" sz="2300" lang="ru-RU"/>
              <a:t>д</a:t>
            </a:r>
            <a:r>
              <a:rPr altLang="en-US" sz="2300" lang="ru-RU"/>
              <a:t>ы</a:t>
            </a:r>
            <a:r>
              <a:rPr altLang="en-US" sz="2300" lang="en-US"/>
              <a:t> </a:t>
            </a:r>
            <a:r>
              <a:rPr altLang="en-US" sz="2300" lang="ru-RU"/>
              <a:t>нашла</a:t>
            </a:r>
            <a:r>
              <a:rPr altLang="en-US" sz="2300" lang="en-US"/>
              <a:t> </a:t>
            </a:r>
            <a:r>
              <a:rPr altLang="en-US" sz="2300" lang="ru-RU"/>
              <a:t>р</a:t>
            </a:r>
            <a:r>
              <a:rPr altLang="en-US" sz="2300" lang="ru-RU"/>
              <a:t>а</a:t>
            </a:r>
            <a:r>
              <a:rPr altLang="en-US" sz="2300" lang="ru-RU"/>
              <a:t>н</a:t>
            </a:r>
            <a:r>
              <a:rPr altLang="en-US" sz="2300" lang="ru-RU"/>
              <a:t>е</a:t>
            </a:r>
            <a:r>
              <a:rPr altLang="en-US" sz="2300" lang="ru-RU"/>
              <a:t>н</a:t>
            </a:r>
            <a:r>
              <a:rPr altLang="en-US" sz="2300" lang="ru-RU"/>
              <a:t>о</a:t>
            </a:r>
            <a:r>
              <a:rPr altLang="en-US" sz="2300" lang="ru-RU"/>
              <a:t>г</a:t>
            </a:r>
            <a:r>
              <a:rPr altLang="en-US" sz="2300" lang="ru-RU"/>
              <a:t>о</a:t>
            </a:r>
            <a:r>
              <a:rPr altLang="en-US" sz="2300" lang="en-US"/>
              <a:t> </a:t>
            </a:r>
            <a:r>
              <a:rPr altLang="en-US" sz="2300" lang="ru-RU"/>
              <a:t>с</a:t>
            </a:r>
            <a:r>
              <a:rPr altLang="en-US" sz="2300" lang="ru-RU"/>
              <a:t>о</a:t>
            </a:r>
            <a:r>
              <a:rPr altLang="en-US" sz="2300" lang="ru-RU"/>
              <a:t>к</a:t>
            </a:r>
            <a:r>
              <a:rPr altLang="en-US" sz="2300" lang="ru-RU"/>
              <a:t>о</a:t>
            </a:r>
            <a:r>
              <a:rPr altLang="en-US" sz="2300" lang="ru-RU"/>
              <a:t>л</a:t>
            </a:r>
            <a:r>
              <a:rPr altLang="en-US" sz="2300" lang="ru-RU"/>
              <a:t>а</a:t>
            </a:r>
            <a:r>
              <a:rPr altLang="en-US" sz="2300" lang="en-US"/>
              <a:t>,</a:t>
            </a:r>
            <a:r>
              <a:rPr altLang="en-US" sz="2300" lang="en-US"/>
              <a:t> </a:t>
            </a:r>
            <a:r>
              <a:rPr altLang="en-US" sz="2300" lang="ru-RU"/>
              <a:t>п</a:t>
            </a:r>
            <a:r>
              <a:rPr altLang="en-US" sz="2300" lang="ru-RU"/>
              <a:t>р</a:t>
            </a:r>
            <a:r>
              <a:rPr altLang="en-US" sz="2300" lang="ru-RU"/>
              <a:t>и</a:t>
            </a:r>
            <a:r>
              <a:rPr altLang="en-US" sz="2300" lang="ru-RU"/>
              <a:t>н</a:t>
            </a:r>
            <a:r>
              <a:rPr altLang="en-US" sz="2300" lang="ru-RU"/>
              <a:t>е</a:t>
            </a:r>
            <a:r>
              <a:rPr altLang="en-US" sz="2300" lang="ru-RU"/>
              <a:t>с</a:t>
            </a:r>
            <a:r>
              <a:rPr altLang="en-US" sz="2300" lang="ru-RU"/>
              <a:t>л</a:t>
            </a:r>
            <a:r>
              <a:rPr altLang="en-US" sz="2300" lang="ru-RU"/>
              <a:t>а</a:t>
            </a:r>
            <a:r>
              <a:rPr altLang="en-US" sz="2300" lang="en-US"/>
              <a:t> </a:t>
            </a:r>
            <a:r>
              <a:rPr altLang="en-US" sz="2300" lang="ru-RU"/>
              <a:t>е</a:t>
            </a:r>
            <a:r>
              <a:rPr altLang="en-US" sz="2300" lang="ru-RU"/>
              <a:t>г</a:t>
            </a:r>
            <a:r>
              <a:rPr altLang="en-US" sz="2300" lang="ru-RU"/>
              <a:t>о</a:t>
            </a:r>
            <a:r>
              <a:rPr altLang="en-US" sz="2300" lang="en-US"/>
              <a:t> </a:t>
            </a:r>
            <a:r>
              <a:rPr altLang="en-US" sz="2300" lang="ru-RU"/>
              <a:t>д</a:t>
            </a:r>
            <a:r>
              <a:rPr altLang="en-US" sz="2300" lang="ru-RU"/>
              <a:t>о</a:t>
            </a:r>
            <a:r>
              <a:rPr altLang="en-US" sz="2300" lang="ru-RU"/>
              <a:t>м</a:t>
            </a:r>
            <a:r>
              <a:rPr altLang="en-US" sz="2300" lang="ru-RU"/>
              <a:t>о</a:t>
            </a:r>
            <a:r>
              <a:rPr altLang="en-US" sz="2300" lang="ru-RU"/>
              <a:t>й</a:t>
            </a:r>
            <a:r>
              <a:rPr altLang="en-US" sz="2300" lang="en-US"/>
              <a:t>,</a:t>
            </a:r>
            <a:r>
              <a:rPr altLang="en-US" sz="2300" lang="en-US"/>
              <a:t> </a:t>
            </a:r>
            <a:r>
              <a:rPr altLang="en-US" sz="2300" lang="ru-RU"/>
              <a:t>п</a:t>
            </a:r>
            <a:r>
              <a:rPr altLang="en-US" sz="2300" lang="ru-RU"/>
              <a:t>о</a:t>
            </a:r>
            <a:r>
              <a:rPr altLang="en-US" sz="2300" lang="ru-RU"/>
              <a:t>к</a:t>
            </a:r>
            <a:r>
              <a:rPr altLang="en-US" sz="2300" lang="ru-RU"/>
              <a:t>о</a:t>
            </a:r>
            <a:r>
              <a:rPr altLang="en-US" sz="2300" lang="ru-RU"/>
              <a:t>р</a:t>
            </a:r>
            <a:r>
              <a:rPr altLang="en-US" sz="2300" lang="ru-RU"/>
              <a:t>м</a:t>
            </a:r>
            <a:r>
              <a:rPr altLang="en-US" sz="2300" lang="ru-RU"/>
              <a:t>и</a:t>
            </a:r>
            <a:r>
              <a:rPr altLang="en-US" sz="2300" lang="ru-RU"/>
              <a:t>л</a:t>
            </a:r>
            <a:r>
              <a:rPr altLang="en-US" sz="2300" lang="ru-RU"/>
              <a:t>а</a:t>
            </a:r>
            <a:r>
              <a:rPr altLang="en-US" sz="2300" lang="en-US"/>
              <a:t>,</a:t>
            </a:r>
            <a:r>
              <a:rPr altLang="en-US" sz="2300" lang="en-US"/>
              <a:t> </a:t>
            </a:r>
            <a:r>
              <a:rPr altLang="en-US" sz="2300" lang="ru-RU"/>
              <a:t>в</a:t>
            </a:r>
            <a:r>
              <a:rPr altLang="en-US" sz="2300" lang="ru-RU"/>
              <a:t>ы</a:t>
            </a:r>
            <a:r>
              <a:rPr altLang="en-US" sz="2300" lang="ru-RU"/>
              <a:t>л</a:t>
            </a:r>
            <a:r>
              <a:rPr altLang="en-US" sz="2300" lang="ru-RU"/>
              <a:t>е</a:t>
            </a:r>
            <a:r>
              <a:rPr altLang="en-US" sz="2300" lang="ru-RU"/>
              <a:t>ч</a:t>
            </a:r>
            <a:r>
              <a:rPr altLang="en-US" sz="2300" lang="ru-RU"/>
              <a:t>и</a:t>
            </a:r>
            <a:r>
              <a:rPr altLang="en-US" sz="2300" lang="ru-RU"/>
              <a:t>л</a:t>
            </a:r>
            <a:r>
              <a:rPr altLang="en-US" sz="2300" lang="ru-RU"/>
              <a:t>а</a:t>
            </a:r>
            <a:r>
              <a:rPr altLang="en-US" sz="2300" lang="en-US"/>
              <a:t>,</a:t>
            </a:r>
            <a:r>
              <a:rPr altLang="en-US" sz="2300" lang="en-US"/>
              <a:t> </a:t>
            </a:r>
            <a:r>
              <a:rPr altLang="en-US" sz="2300" lang="ru-RU"/>
              <a:t>и</a:t>
            </a:r>
            <a:r>
              <a:rPr altLang="en-US" sz="2300" lang="en-US"/>
              <a:t> </a:t>
            </a:r>
            <a:r>
              <a:rPr altLang="en-US" sz="2300" lang="ru-RU"/>
              <a:t>с</a:t>
            </a:r>
            <a:r>
              <a:rPr altLang="en-US" sz="2300" lang="en-US"/>
              <a:t> </a:t>
            </a:r>
            <a:r>
              <a:rPr altLang="en-US" sz="2300" lang="ru-RU"/>
              <a:t>т</a:t>
            </a:r>
            <a:r>
              <a:rPr altLang="en-US" sz="2300" lang="ru-RU"/>
              <a:t>е</a:t>
            </a:r>
            <a:r>
              <a:rPr altLang="en-US" sz="2300" lang="ru-RU"/>
              <a:t>х</a:t>
            </a:r>
            <a:r>
              <a:rPr altLang="en-US" sz="2300" lang="en-US"/>
              <a:t> </a:t>
            </a:r>
            <a:r>
              <a:rPr altLang="en-US" sz="2300" lang="ru-RU"/>
              <a:t>п</a:t>
            </a:r>
            <a:r>
              <a:rPr altLang="en-US" sz="2300" lang="ru-RU"/>
              <a:t>о</a:t>
            </a:r>
            <a:r>
              <a:rPr altLang="en-US" sz="2300" lang="ru-RU"/>
              <a:t>р</a:t>
            </a:r>
            <a:r>
              <a:rPr altLang="en-US" sz="2300" lang="en-US"/>
              <a:t> </a:t>
            </a:r>
            <a:r>
              <a:rPr altLang="en-US" sz="2300" lang="ru-RU"/>
              <a:t>с</a:t>
            </a:r>
            <a:r>
              <a:rPr altLang="en-US" sz="2300" lang="ru-RU"/>
              <a:t>о</a:t>
            </a:r>
            <a:r>
              <a:rPr altLang="en-US" sz="2300" lang="ru-RU"/>
              <a:t>к</a:t>
            </a:r>
            <a:r>
              <a:rPr altLang="en-US" sz="2300" lang="ru-RU"/>
              <a:t>о</a:t>
            </a:r>
            <a:r>
              <a:rPr altLang="en-US" sz="2300" lang="ru-RU"/>
              <a:t>л</a:t>
            </a:r>
            <a:r>
              <a:rPr altLang="en-US" sz="2300" lang="en-US"/>
              <a:t> </a:t>
            </a:r>
            <a:r>
              <a:rPr altLang="en-US" sz="2300" lang="ru-RU"/>
              <a:t>з</a:t>
            </a:r>
            <a:r>
              <a:rPr altLang="en-US" sz="2300" lang="ru-RU"/>
              <a:t>а</a:t>
            </a:r>
            <a:r>
              <a:rPr altLang="en-US" sz="2300" lang="ru-RU"/>
              <a:t>щ</a:t>
            </a:r>
            <a:r>
              <a:rPr altLang="en-US" sz="2300" lang="ru-RU"/>
              <a:t>и</a:t>
            </a:r>
            <a:r>
              <a:rPr altLang="en-US" sz="2300" lang="ru-RU"/>
              <a:t>щ</a:t>
            </a:r>
            <a:r>
              <a:rPr altLang="en-US" sz="2300" lang="ru-RU"/>
              <a:t>а</a:t>
            </a:r>
            <a:r>
              <a:rPr altLang="en-US" sz="2300" lang="ru-RU"/>
              <a:t>е</a:t>
            </a:r>
            <a:r>
              <a:rPr altLang="en-US" sz="2300" lang="ru-RU"/>
              <a:t>т</a:t>
            </a:r>
            <a:r>
              <a:rPr altLang="en-US" sz="2300" lang="en-US"/>
              <a:t> </a:t>
            </a:r>
            <a:r>
              <a:rPr altLang="en-US" sz="2300" lang="ru-RU"/>
              <a:t>и</a:t>
            </a:r>
            <a:r>
              <a:rPr altLang="en-US" sz="2300" lang="ru-RU"/>
              <a:t>х</a:t>
            </a:r>
            <a:r>
              <a:rPr altLang="en-US" sz="2300" lang="en-US"/>
              <a:t> </a:t>
            </a:r>
            <a:r>
              <a:rPr altLang="en-US" sz="2300" lang="ru-RU"/>
              <a:t>д</a:t>
            </a:r>
            <a:r>
              <a:rPr altLang="en-US" sz="2300" lang="ru-RU"/>
              <a:t>о</a:t>
            </a:r>
            <a:r>
              <a:rPr altLang="en-US" sz="2300" lang="ru-RU"/>
              <a:t>м</a:t>
            </a:r>
            <a:r>
              <a:rPr altLang="en-US" sz="2300" lang="en-US"/>
              <a:t>:</a:t>
            </a:r>
            <a:r>
              <a:rPr altLang="en-US" sz="2300" lang="en-US"/>
              <a:t> </a:t>
            </a:r>
            <a:r>
              <a:rPr altLang="en-US" sz="2300" lang="ru-RU"/>
              <a:t>о</a:t>
            </a:r>
            <a:r>
              <a:rPr altLang="en-US" sz="2300" lang="ru-RU"/>
              <a:t>н</a:t>
            </a:r>
            <a:r>
              <a:rPr altLang="en-US" sz="2300" lang="ru-RU"/>
              <a:t>а</a:t>
            </a:r>
            <a:r>
              <a:rPr altLang="en-US" sz="2300" lang="en-US"/>
              <a:t> </a:t>
            </a:r>
            <a:r>
              <a:rPr altLang="en-US" sz="2300" lang="ru-RU"/>
              <a:t>в</a:t>
            </a:r>
            <a:r>
              <a:rPr altLang="en-US" sz="2300" lang="ru-RU"/>
              <a:t>и</a:t>
            </a:r>
            <a:r>
              <a:rPr altLang="en-US" sz="2300" lang="ru-RU"/>
              <a:t>д</a:t>
            </a:r>
            <a:r>
              <a:rPr altLang="en-US" sz="2300" lang="ru-RU"/>
              <a:t>и</a:t>
            </a:r>
            <a:r>
              <a:rPr altLang="en-US" sz="2300" lang="ru-RU"/>
              <a:t>т</a:t>
            </a:r>
            <a:r>
              <a:rPr altLang="en-US" sz="2300" lang="en-US"/>
              <a:t>,</a:t>
            </a:r>
            <a:r>
              <a:rPr altLang="en-US" sz="2300" lang="en-US"/>
              <a:t> </a:t>
            </a:r>
            <a:r>
              <a:rPr altLang="en-US" sz="2300" lang="ru-RU"/>
              <a:t>к</a:t>
            </a:r>
            <a:r>
              <a:rPr altLang="en-US" sz="2300" lang="ru-RU"/>
              <a:t>а</a:t>
            </a:r>
            <a:r>
              <a:rPr altLang="en-US" sz="2300" lang="ru-RU"/>
              <a:t>к</a:t>
            </a:r>
            <a:r>
              <a:rPr altLang="en-US" sz="2300" lang="en-US"/>
              <a:t> </a:t>
            </a:r>
            <a:r>
              <a:rPr altLang="en-US" sz="2300" lang="ru-RU"/>
              <a:t>о</a:t>
            </a:r>
            <a:r>
              <a:rPr altLang="en-US" sz="2300" lang="ru-RU"/>
              <a:t>н</a:t>
            </a:r>
            <a:r>
              <a:rPr altLang="en-US" sz="2300" lang="en-US"/>
              <a:t> </a:t>
            </a:r>
            <a:r>
              <a:rPr altLang="en-US" sz="2300" lang="ru-RU"/>
              <a:t>п</a:t>
            </a:r>
            <a:r>
              <a:rPr altLang="en-US" sz="2300" lang="ru-RU"/>
              <a:t>р</a:t>
            </a:r>
            <a:r>
              <a:rPr altLang="en-US" sz="2300" lang="ru-RU"/>
              <a:t>о</a:t>
            </a:r>
            <a:r>
              <a:rPr altLang="en-US" sz="2300" lang="ru-RU"/>
              <a:t>л</a:t>
            </a:r>
            <a:r>
              <a:rPr altLang="en-US" sz="2300" lang="ru-RU"/>
              <a:t>е</a:t>
            </a:r>
            <a:r>
              <a:rPr altLang="en-US" sz="2300" lang="ru-RU"/>
              <a:t>т</a:t>
            </a:r>
            <a:r>
              <a:rPr altLang="en-US" sz="2300" lang="ru-RU"/>
              <a:t>а</a:t>
            </a:r>
            <a:r>
              <a:rPr altLang="en-US" sz="2300" lang="ru-RU"/>
              <a:t>е</a:t>
            </a:r>
            <a:r>
              <a:rPr altLang="en-US" sz="2300" lang="ru-RU"/>
              <a:t>т</a:t>
            </a:r>
            <a:r>
              <a:rPr altLang="en-US" sz="2300" lang="en-US"/>
              <a:t> </a:t>
            </a:r>
            <a:r>
              <a:rPr altLang="en-US" sz="2300" lang="ru-RU"/>
              <a:t>н</a:t>
            </a:r>
            <a:r>
              <a:rPr altLang="en-US" sz="2300" lang="ru-RU"/>
              <a:t>а</a:t>
            </a:r>
            <a:r>
              <a:rPr altLang="en-US" sz="2300" lang="ru-RU"/>
              <a:t>д</a:t>
            </a:r>
            <a:r>
              <a:rPr altLang="en-US" sz="2300" lang="en-US"/>
              <a:t> </a:t>
            </a:r>
            <a:r>
              <a:rPr altLang="en-US" sz="2300" lang="ru-RU"/>
              <a:t>и</a:t>
            </a:r>
            <a:r>
              <a:rPr altLang="en-US" sz="2300" lang="ru-RU"/>
              <a:t>х</a:t>
            </a:r>
            <a:r>
              <a:rPr altLang="en-US" sz="2300" lang="en-US"/>
              <a:t> </a:t>
            </a:r>
            <a:r>
              <a:rPr altLang="en-US" sz="2300" lang="ru-RU"/>
              <a:t>д</a:t>
            </a:r>
            <a:r>
              <a:rPr altLang="en-US" sz="2300" lang="ru-RU"/>
              <a:t>о</a:t>
            </a:r>
            <a:r>
              <a:rPr altLang="en-US" sz="2300" lang="ru-RU"/>
              <a:t>м</a:t>
            </a:r>
            <a:r>
              <a:rPr altLang="en-US" sz="2300" lang="ru-RU"/>
              <a:t>о</a:t>
            </a:r>
            <a:r>
              <a:rPr altLang="en-US" sz="2300" lang="ru-RU"/>
              <a:t>м</a:t>
            </a:r>
            <a:r>
              <a:rPr altLang="en-US" sz="2300" lang="en-US"/>
              <a:t>,</a:t>
            </a:r>
            <a:r>
              <a:rPr altLang="en-US" sz="2300" lang="en-US"/>
              <a:t> </a:t>
            </a:r>
            <a:r>
              <a:rPr altLang="en-US" sz="2300" lang="ru-RU"/>
              <a:t>б</a:t>
            </a:r>
            <a:r>
              <a:rPr altLang="en-US" sz="2300" lang="ru-RU"/>
              <a:t>у</a:t>
            </a:r>
            <a:r>
              <a:rPr altLang="en-US" sz="2300" lang="ru-RU"/>
              <a:t>д</a:t>
            </a:r>
            <a:r>
              <a:rPr altLang="en-US" sz="2300" lang="ru-RU"/>
              <a:t>т</a:t>
            </a:r>
            <a:r>
              <a:rPr altLang="en-US" sz="2300" lang="ru-RU"/>
              <a:t>о</a:t>
            </a:r>
            <a:r>
              <a:rPr altLang="en-US" sz="2300" lang="en-US"/>
              <a:t> </a:t>
            </a:r>
            <a:r>
              <a:rPr altLang="en-US" sz="2300" lang="ru-RU"/>
              <a:t>с</a:t>
            </a:r>
            <a:r>
              <a:rPr altLang="en-US" sz="2300" lang="ru-RU"/>
              <a:t>л</a:t>
            </a:r>
            <a:r>
              <a:rPr altLang="en-US" sz="2300" lang="ru-RU"/>
              <a:t>е</a:t>
            </a:r>
            <a:r>
              <a:rPr altLang="en-US" sz="2300" lang="ru-RU"/>
              <a:t>д</a:t>
            </a:r>
            <a:r>
              <a:rPr altLang="en-US" sz="2300" lang="ru-RU"/>
              <a:t>и</a:t>
            </a:r>
            <a:r>
              <a:rPr altLang="en-US" sz="2300" lang="ru-RU"/>
              <a:t>т</a:t>
            </a:r>
            <a:r>
              <a:rPr altLang="en-US" sz="2300" lang="en-US"/>
              <a:t>,</a:t>
            </a:r>
            <a:r>
              <a:rPr altLang="en-US" sz="2300" lang="en-US"/>
              <a:t> </a:t>
            </a:r>
            <a:r>
              <a:rPr altLang="en-US" sz="2300" lang="ru-RU"/>
              <a:t>всё</a:t>
            </a:r>
            <a:r>
              <a:rPr altLang="en-US" sz="2300" lang="en-US"/>
              <a:t> </a:t>
            </a:r>
            <a:r>
              <a:rPr altLang="en-US" sz="2300" lang="ru-RU"/>
              <a:t>л</a:t>
            </a:r>
            <a:r>
              <a:rPr altLang="en-US" sz="2300" lang="ru-RU"/>
              <a:t>и</a:t>
            </a:r>
            <a:r>
              <a:rPr altLang="en-US" sz="2300" lang="en-US"/>
              <a:t> </a:t>
            </a:r>
            <a:r>
              <a:rPr altLang="en-US" sz="2300" lang="ru-RU"/>
              <a:t>в</a:t>
            </a:r>
            <a:r>
              <a:rPr altLang="en-US" sz="2300" lang="en-US"/>
              <a:t> </a:t>
            </a:r>
            <a:r>
              <a:rPr altLang="en-US" sz="2300" lang="ru-RU"/>
              <a:t>порядке</a:t>
            </a:r>
            <a:r>
              <a:rPr altLang="en-US" sz="2300" lang="en-US"/>
              <a:t>.</a:t>
            </a:r>
            <a:r>
              <a:rPr altLang="en-US" sz="2300" lang="en-US"/>
              <a:t> </a:t>
            </a:r>
            <a:r>
              <a:rPr altLang="en-US" sz="2300" lang="ru-RU"/>
              <a:t>В</a:t>
            </a:r>
            <a:r>
              <a:rPr altLang="en-US" sz="2300" lang="ru-RU"/>
              <a:t>о</a:t>
            </a:r>
            <a:r>
              <a:rPr altLang="en-US" sz="2300" lang="ru-RU"/>
              <a:t>т</a:t>
            </a:r>
            <a:r>
              <a:rPr altLang="en-US" sz="2300" lang="en-US"/>
              <a:t> </a:t>
            </a:r>
            <a:r>
              <a:rPr altLang="en-US" sz="2300" lang="ru-RU"/>
              <a:t>т</a:t>
            </a:r>
            <a:r>
              <a:rPr altLang="en-US" sz="2300" lang="ru-RU"/>
              <a:t>а</a:t>
            </a:r>
            <a:r>
              <a:rPr altLang="en-US" sz="2300" lang="ru-RU"/>
              <a:t>к</a:t>
            </a:r>
            <a:r>
              <a:rPr altLang="en-US" sz="2300" lang="ru-RU"/>
              <a:t>а</a:t>
            </a:r>
            <a:r>
              <a:rPr altLang="en-US" sz="2300" lang="ru-RU"/>
              <a:t>я</a:t>
            </a:r>
            <a:r>
              <a:rPr altLang="en-US" sz="2300" lang="en-US"/>
              <a:t> </a:t>
            </a:r>
            <a:r>
              <a:rPr altLang="en-US" sz="2300" lang="ru-RU"/>
              <a:t>и</a:t>
            </a:r>
            <a:r>
              <a:rPr altLang="en-US" sz="2300" lang="ru-RU"/>
              <a:t>н</a:t>
            </a:r>
            <a:r>
              <a:rPr altLang="en-US" sz="2300" lang="ru-RU"/>
              <a:t>т</a:t>
            </a:r>
            <a:r>
              <a:rPr altLang="en-US" sz="2300" lang="ru-RU"/>
              <a:t>е</a:t>
            </a:r>
            <a:r>
              <a:rPr altLang="en-US" sz="2300" lang="ru-RU"/>
              <a:t>р</a:t>
            </a:r>
            <a:r>
              <a:rPr altLang="en-US" sz="2300" lang="ru-RU"/>
              <a:t>е</a:t>
            </a:r>
            <a:r>
              <a:rPr altLang="en-US" sz="2300" lang="ru-RU"/>
              <a:t>с</a:t>
            </a:r>
            <a:r>
              <a:rPr altLang="en-US" sz="2300" lang="ru-RU"/>
              <a:t>н</a:t>
            </a:r>
            <a:r>
              <a:rPr altLang="en-US" sz="2300" lang="ru-RU"/>
              <a:t>а</a:t>
            </a:r>
            <a:r>
              <a:rPr altLang="en-US" sz="2300" lang="ru-RU"/>
              <a:t>я</a:t>
            </a:r>
            <a:r>
              <a:rPr altLang="en-US" sz="2300" lang="en-US"/>
              <a:t> </a:t>
            </a:r>
            <a:r>
              <a:rPr altLang="en-US" sz="2300" lang="ru-RU"/>
              <a:t>и</a:t>
            </a:r>
            <a:r>
              <a:rPr altLang="en-US" sz="2300" lang="ru-RU"/>
              <a:t>с</a:t>
            </a:r>
            <a:r>
              <a:rPr altLang="en-US" sz="2300" lang="ru-RU"/>
              <a:t>т</a:t>
            </a:r>
            <a:r>
              <a:rPr altLang="en-US" sz="2300" lang="ru-RU"/>
              <a:t>о</a:t>
            </a:r>
            <a:r>
              <a:rPr altLang="en-US" sz="2300" lang="ru-RU"/>
              <a:t>р</a:t>
            </a:r>
            <a:r>
              <a:rPr altLang="en-US" sz="2300" lang="ru-RU"/>
              <a:t>и</a:t>
            </a:r>
            <a:r>
              <a:rPr altLang="en-US" sz="2300" lang="ru-RU"/>
              <a:t>я</a:t>
            </a:r>
            <a:r>
              <a:rPr altLang="en-US" sz="2300" lang="en-US"/>
              <a:t> </a:t>
            </a:r>
            <a:r>
              <a:rPr altLang="en-US" sz="2300" lang="ru-RU"/>
              <a:t>получилась</a:t>
            </a:r>
            <a:r>
              <a:rPr altLang="en-US" sz="2300" lang="en-US"/>
              <a:t> </a:t>
            </a:r>
            <a:r>
              <a:rPr altLang="en-US" sz="2300" lang="ru-RU"/>
              <a:t>п</a:t>
            </a:r>
            <a:r>
              <a:rPr altLang="en-US" sz="2300" lang="ru-RU"/>
              <a:t>р</a:t>
            </a:r>
            <a:r>
              <a:rPr altLang="en-US" sz="2300" lang="ru-RU"/>
              <a:t>о</a:t>
            </a:r>
            <a:r>
              <a:rPr altLang="en-US" sz="2300" lang="en-US"/>
              <a:t> </a:t>
            </a:r>
            <a:r>
              <a:rPr altLang="en-US" sz="2300" lang="ru-RU"/>
              <a:t>д</a:t>
            </a:r>
            <a:r>
              <a:rPr altLang="en-US" sz="2300" lang="ru-RU"/>
              <a:t>е</a:t>
            </a:r>
            <a:r>
              <a:rPr altLang="en-US" sz="2300" lang="ru-RU"/>
              <a:t>в</a:t>
            </a:r>
            <a:r>
              <a:rPr altLang="en-US" sz="2300" lang="ru-RU"/>
              <a:t>о</a:t>
            </a:r>
            <a:r>
              <a:rPr altLang="en-US" sz="2300" lang="ru-RU"/>
              <a:t>ч</a:t>
            </a:r>
            <a:r>
              <a:rPr altLang="en-US" sz="2300" lang="ru-RU"/>
              <a:t>к</a:t>
            </a:r>
            <a:r>
              <a:rPr altLang="en-US" sz="2300" lang="ru-RU"/>
              <a:t>у</a:t>
            </a:r>
            <a:r>
              <a:rPr altLang="en-US" sz="2300" lang="en-US"/>
              <a:t> </a:t>
            </a:r>
            <a:r>
              <a:rPr altLang="en-US" sz="2300" lang="ru-RU"/>
              <a:t>А</a:t>
            </a:r>
            <a:r>
              <a:rPr altLang="en-US" sz="2300" lang="ru-RU"/>
              <a:t>й</a:t>
            </a:r>
            <a:r>
              <a:rPr altLang="en-US" sz="2300" lang="ru-RU"/>
              <a:t>л</a:t>
            </a:r>
            <a:r>
              <a:rPr altLang="en-US" sz="2300" lang="ru-RU"/>
              <a:t>у</a:t>
            </a:r>
            <a:r>
              <a:rPr altLang="en-US" sz="2300" lang="en-US"/>
              <a:t> </a:t>
            </a:r>
            <a:r>
              <a:rPr altLang="en-US" sz="2300" lang="ru-RU"/>
              <a:t>и</a:t>
            </a:r>
            <a:r>
              <a:rPr altLang="en-US" sz="2300" lang="en-US"/>
              <a:t> </a:t>
            </a:r>
            <a:r>
              <a:rPr altLang="en-US" sz="2300" lang="ru-RU"/>
              <a:t>её</a:t>
            </a:r>
            <a:r>
              <a:rPr altLang="en-US" sz="2300" lang="en-US"/>
              <a:t> </a:t>
            </a:r>
            <a:r>
              <a:rPr altLang="en-US" sz="2300" lang="ru-RU"/>
              <a:t>с</a:t>
            </a:r>
            <a:r>
              <a:rPr altLang="en-US" sz="2300" lang="ru-RU"/>
              <a:t>т</a:t>
            </a:r>
            <a:r>
              <a:rPr altLang="en-US" sz="2300" lang="ru-RU"/>
              <a:t>е</a:t>
            </a:r>
            <a:r>
              <a:rPr altLang="en-US" sz="2300" lang="ru-RU"/>
              <a:t>п</a:t>
            </a:r>
            <a:r>
              <a:rPr altLang="en-US" sz="2300" lang="ru-RU"/>
              <a:t>н</a:t>
            </a:r>
            <a:r>
              <a:rPr altLang="en-US" sz="2300" lang="ru-RU"/>
              <a:t>ы</a:t>
            </a:r>
            <a:r>
              <a:rPr altLang="en-US" sz="2300" lang="ru-RU"/>
              <a:t>х</a:t>
            </a:r>
            <a:r>
              <a:rPr altLang="en-US" sz="2300" lang="en-US"/>
              <a:t> </a:t>
            </a:r>
            <a:r>
              <a:rPr altLang="en-US" sz="2300" lang="ru-RU"/>
              <a:t>д</a:t>
            </a:r>
            <a:r>
              <a:rPr altLang="en-US" sz="2300" lang="ru-RU"/>
              <a:t>р</a:t>
            </a:r>
            <a:r>
              <a:rPr altLang="en-US" sz="2300" lang="ru-RU"/>
              <a:t>у</a:t>
            </a:r>
            <a:r>
              <a:rPr altLang="en-US" sz="2300" lang="ru-RU"/>
              <a:t>з</a:t>
            </a:r>
            <a:r>
              <a:rPr altLang="en-US" sz="2300" lang="ru-RU"/>
              <a:t>е</a:t>
            </a:r>
            <a:r>
              <a:rPr altLang="en-US" sz="2300" lang="ru-RU"/>
              <a:t>й</a:t>
            </a:r>
            <a:r>
              <a:rPr altLang="en-US" sz="2300" lang="en-US"/>
              <a:t>.</a:t>
            </a:r>
            <a:r>
              <a:rPr altLang="en-US" sz="2300" lang="en-US"/>
              <a:t> </a:t>
            </a:r>
            <a:endParaRPr sz="2300" lang="ru-RU"/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87274" y="2060776"/>
            <a:ext cx="7236034" cy="4797223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ru-RU"/>
              <a:t>ж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утро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х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ru-RU"/>
              <a:t>и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в</a:t>
            </a:r>
            <a:r>
              <a:rPr altLang="en-US" lang="ru-RU"/>
              <a:t>о</a:t>
            </a:r>
            <a:r>
              <a:rPr altLang="en-US" lang="ru-RU"/>
              <a:t>и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т</a:t>
            </a:r>
            <a:r>
              <a:rPr altLang="en-US" lang="ru-RU"/>
              <a:t>ц</a:t>
            </a:r>
            <a:r>
              <a:rPr altLang="en-US" lang="ru-RU"/>
              <a:t>о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ru-RU"/>
              <a:t>е</a:t>
            </a:r>
            <a:r>
              <a:rPr altLang="en-US" lang="ru-RU"/>
              <a:t>ц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31150" y="1690689"/>
            <a:ext cx="7149377" cy="4435262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ru-RU"/>
              <a:t>ж</a:t>
            </a:r>
            <a:r>
              <a:rPr altLang="en-US" lang="ru-RU"/>
              <a:t>д</a:t>
            </a:r>
            <a:r>
              <a:rPr altLang="en-US" lang="ru-RU"/>
              <a:t>ы</a:t>
            </a:r>
            <a:r>
              <a:rPr altLang="en-US" lang="ru-RU"/>
              <a:t>й</a:t>
            </a:r>
            <a:r>
              <a:rPr altLang="en-US" lang="en-US"/>
              <a:t> 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з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у</a:t>
            </a:r>
            <a:r>
              <a:rPr altLang="en-US" lang="ru-RU"/>
              <a:t>д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л</a:t>
            </a:r>
            <a:r>
              <a:rPr altLang="en-US" lang="ru-RU"/>
              <a:t>я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ь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к</a:t>
            </a:r>
            <a:r>
              <a:rPr altLang="en-US" lang="ru-RU"/>
              <a:t>о</a:t>
            </a:r>
            <a:r>
              <a:rPr altLang="en-US" lang="ru-RU"/>
              <a:t>лько</a:t>
            </a:r>
            <a:r>
              <a:rPr altLang="en-US" lang="en-US"/>
              <a:t> </a:t>
            </a:r>
            <a:r>
              <a:rPr altLang="en-US" lang="ru-RU"/>
              <a:t>ш</a:t>
            </a:r>
            <a:r>
              <a:rPr altLang="en-US" lang="ru-RU"/>
              <a:t>и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т</a:t>
            </a:r>
            <a:r>
              <a:rPr altLang="en-US" lang="ru-RU"/>
              <a:t>а</a:t>
            </a:r>
            <a:r>
              <a:rPr altLang="en-US" lang="ru-RU"/>
              <a:t>й</a:t>
            </a:r>
            <a:r>
              <a:rPr altLang="en-US" lang="ru-RU"/>
              <a:t>с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ru-RU"/>
              <a:t>п</a:t>
            </a:r>
            <a:r>
              <a:rPr altLang="en-US" lang="ru-RU"/>
              <a:t>ь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48419" y="1941220"/>
            <a:ext cx="6847163" cy="4634515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/>
          </p:nvPr>
        </p:nvSpPr>
        <p:spPr>
          <a:xfrm>
            <a:off x="628649" y="479257"/>
            <a:ext cx="7886700" cy="1325563"/>
          </a:xfrm>
        </p:spPr>
        <p:txBody>
          <a:bodyPr>
            <a:normAutofit fontScale="90000"/>
          </a:bodyPr>
          <a:p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к</a:t>
            </a:r>
            <a:r>
              <a:rPr altLang="en-US" lang="ru-RU"/>
              <a:t>о</a:t>
            </a:r>
            <a:r>
              <a:rPr altLang="en-US" lang="ru-RU"/>
              <a:t>лько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ru-RU"/>
              <a:t>н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ru-RU"/>
              <a:t>х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ы</a:t>
            </a:r>
            <a:r>
              <a:rPr altLang="en-US" lang="ru-RU"/>
              <a:t>ч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ru-RU"/>
              <a:t>х</a:t>
            </a:r>
            <a:r>
              <a:rPr altLang="en-US" lang="en-US"/>
              <a:t> </a:t>
            </a:r>
            <a:r>
              <a:rPr altLang="en-US" lang="ru-RU"/>
              <a:t>ж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о</a:t>
            </a:r>
            <a:r>
              <a:rPr altLang="en-US" lang="ru-RU"/>
              <a:t>т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ru-RU"/>
              <a:t>х</a:t>
            </a:r>
            <a:r>
              <a:rPr altLang="en-US" lang="en-US"/>
              <a:t> </a:t>
            </a:r>
            <a:r>
              <a:rPr altLang="en-US" lang="ru-RU"/>
              <a:t>А</a:t>
            </a:r>
            <a:r>
              <a:rPr altLang="en-US" lang="ru-RU"/>
              <a:t>й</a:t>
            </a:r>
            <a:r>
              <a:rPr altLang="en-US" lang="ru-RU"/>
              <a:t>л</a:t>
            </a:r>
            <a:r>
              <a:rPr altLang="en-US" lang="ru-RU"/>
              <a:t>у</a:t>
            </a:r>
            <a:r>
              <a:rPr altLang="en-US" lang="en-US"/>
              <a:t> 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ru-RU"/>
              <a:t>е</a:t>
            </a:r>
            <a:r>
              <a:rPr altLang="en-US" lang="ru-RU"/>
              <a:t>л</a:t>
            </a:r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ru-RU"/>
              <a:t>ь</a:t>
            </a:r>
            <a:r>
              <a:rPr altLang="en-US" lang="en-US"/>
              <a:t>!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о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э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en-US"/>
              <a:t>,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ru-RU"/>
              <a:t>п</a:t>
            </a:r>
            <a:r>
              <a:rPr altLang="en-US" lang="ru-RU"/>
              <a:t>р</a:t>
            </a:r>
            <a:r>
              <a:rPr altLang="en-US" lang="ru-RU"/>
              <a:t>и</a:t>
            </a:r>
            <a:r>
              <a:rPr altLang="en-US" lang="ru-RU"/>
              <a:t>м</a:t>
            </a:r>
            <a:r>
              <a:rPr altLang="en-US" lang="ru-RU"/>
              <a:t>е</a:t>
            </a:r>
            <a:r>
              <a:rPr altLang="en-US" lang="ru-RU"/>
              <a:t>р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у</a:t>
            </a:r>
            <a:r>
              <a:rPr altLang="en-US" lang="ru-RU"/>
              <a:t>с</a:t>
            </a:r>
            <a:r>
              <a:rPr altLang="en-US" lang="ru-RU"/>
              <a:t>л</a:t>
            </a:r>
            <a:r>
              <a:rPr altLang="en-US" lang="ru-RU"/>
              <a:t>и</a:t>
            </a:r>
            <a:r>
              <a:rPr altLang="en-US" lang="ru-RU"/>
              <a:t>к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58551" y="2289024"/>
            <a:ext cx="5426896" cy="403499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033963"/>
          </a:xfrm>
        </p:spPr>
        <p:txBody>
          <a:bodyPr>
            <a:normAutofit fontScale="90000"/>
          </a:bodyPr>
          <a:p>
            <a:r>
              <a:rPr altLang="en-US" lang="ru-RU"/>
              <a:t>К</a:t>
            </a:r>
            <a:r>
              <a:rPr altLang="en-US" lang="ru-RU"/>
              <a:t>о</a:t>
            </a:r>
            <a:r>
              <a:rPr altLang="en-US" lang="ru-RU"/>
              <a:t>г</a:t>
            </a:r>
            <a:r>
              <a:rPr altLang="en-US" lang="ru-RU"/>
              <a:t>д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у</a:t>
            </a:r>
            <a:r>
              <a:rPr altLang="en-US" lang="ru-RU"/>
              <a:t>с</a:t>
            </a:r>
            <a:r>
              <a:rPr altLang="en-US" lang="ru-RU"/>
              <a:t>л</a:t>
            </a:r>
            <a:r>
              <a:rPr altLang="en-US" lang="ru-RU"/>
              <a:t>и</a:t>
            </a:r>
            <a:r>
              <a:rPr altLang="en-US" lang="ru-RU"/>
              <a:t>к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а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а</a:t>
            </a:r>
            <a:r>
              <a:rPr altLang="en-US" lang="ru-RU"/>
              <a:t>д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п</a:t>
            </a:r>
            <a:r>
              <a:rPr altLang="en-US" lang="ru-RU"/>
              <a:t>ы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н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о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щ</a:t>
            </a:r>
            <a:r>
              <a:rPr altLang="en-US" lang="ru-RU"/>
              <a:t>а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своим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ru-RU"/>
              <a:t>и</a:t>
            </a:r>
            <a:r>
              <a:rPr altLang="en-US" lang="ru-RU"/>
              <a:t>ч</a:t>
            </a:r>
            <a:r>
              <a:rPr altLang="en-US" lang="ru-RU"/>
              <a:t>а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р</a:t>
            </a:r>
            <a:r>
              <a:rPr altLang="en-US" lang="ru-RU"/>
              <a:t>и</a:t>
            </a:r>
            <a:r>
              <a:rPr altLang="en-US" lang="ru-RU"/>
              <a:t>б</a:t>
            </a:r>
            <a:r>
              <a:rPr altLang="en-US" lang="ru-RU"/>
              <a:t>л</a:t>
            </a:r>
            <a:r>
              <a:rPr altLang="en-US" lang="ru-RU"/>
              <a:t>и</a:t>
            </a:r>
            <a:r>
              <a:rPr altLang="en-US" lang="ru-RU"/>
              <a:t>ж</a:t>
            </a:r>
            <a:r>
              <a:rPr altLang="en-US" lang="ru-RU"/>
              <a:t>а</a:t>
            </a:r>
            <a:r>
              <a:rPr altLang="en-US" lang="ru-RU"/>
              <a:t>ю</a:t>
            </a:r>
            <a:r>
              <a:rPr altLang="en-US" lang="ru-RU"/>
              <a:t>щ</a:t>
            </a:r>
            <a:r>
              <a:rPr altLang="en-US" lang="ru-RU"/>
              <a:t>е</a:t>
            </a:r>
            <a:r>
              <a:rPr altLang="en-US" lang="ru-RU"/>
              <a:t>й</a:t>
            </a:r>
            <a:r>
              <a:rPr altLang="en-US" lang="ru-RU"/>
              <a:t>с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п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ти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ru-RU"/>
              <a:t>з</a:t>
            </a:r>
            <a:r>
              <a:rPr altLang="en-US" lang="ru-RU"/>
              <a:t>д</a:t>
            </a:r>
            <a:r>
              <a:rPr altLang="en-US" lang="ru-RU"/>
              <a:t>а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ru-RU"/>
              <a:t>з</a:t>
            </a:r>
            <a:r>
              <a:rPr altLang="en-US" lang="ru-RU"/>
              <a:t>к</a:t>
            </a:r>
            <a:r>
              <a:rPr altLang="en-US" lang="ru-RU"/>
              <a:t>и</a:t>
            </a:r>
            <a:r>
              <a:rPr altLang="en-US" lang="ru-RU"/>
              <a:t>й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в</a:t>
            </a:r>
            <a:r>
              <a:rPr altLang="en-US" lang="ru-RU"/>
              <a:t>и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я</a:t>
            </a:r>
            <a:r>
              <a:rPr altLang="en-US" lang="ru-RU"/>
              <a:t>щ</a:t>
            </a:r>
            <a:r>
              <a:rPr altLang="en-US" lang="ru-RU"/>
              <a:t>и</a:t>
            </a:r>
            <a:r>
              <a:rPr altLang="en-US" lang="ru-RU"/>
              <a:t>й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в</a:t>
            </a:r>
            <a:r>
              <a:rPr altLang="en-US" lang="ru-RU"/>
              <a:t>у</a:t>
            </a:r>
            <a:r>
              <a:rPr altLang="en-US" lang="ru-RU"/>
              <a:t>к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63082" y="2268855"/>
            <a:ext cx="3125014" cy="4589144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ru-RU"/>
              <a:t>ж</a:t>
            </a:r>
            <a:r>
              <a:rPr altLang="en-US" lang="ru-RU"/>
              <a:t>д</a:t>
            </a:r>
            <a:r>
              <a:rPr altLang="en-US" lang="ru-RU"/>
              <a:t>ы</a:t>
            </a:r>
            <a:r>
              <a:rPr altLang="en-US" lang="en-US"/>
              <a:t> </a:t>
            </a:r>
            <a:r>
              <a:rPr altLang="en-US" lang="ru-RU"/>
              <a:t>А</a:t>
            </a:r>
            <a:r>
              <a:rPr altLang="en-US" lang="ru-RU"/>
              <a:t>й</a:t>
            </a:r>
            <a:r>
              <a:rPr altLang="en-US" lang="ru-RU"/>
              <a:t>л</a:t>
            </a:r>
            <a:r>
              <a:rPr altLang="en-US" lang="ru-RU"/>
              <a:t>у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ru-RU"/>
              <a:t>с</a:t>
            </a:r>
            <a:r>
              <a:rPr altLang="en-US" lang="ru-RU"/>
              <a:t>т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ru-RU"/>
              <a:t>и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а</a:t>
            </a:r>
            <a:r>
              <a:rPr altLang="en-US" lang="ru-RU"/>
              <a:t>й</a:t>
            </a:r>
            <a:r>
              <a:rPr altLang="en-US" lang="ru-RU"/>
              <a:t>г</a:t>
            </a:r>
            <a:r>
              <a:rPr altLang="en-US" lang="ru-RU"/>
              <a:t>а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ч</a:t>
            </a:r>
            <a:r>
              <a:rPr altLang="en-US" lang="ru-RU"/>
              <a:t>е</a:t>
            </a:r>
            <a:r>
              <a:rPr altLang="en-US" lang="ru-RU"/>
              <a:t>н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ы</a:t>
            </a:r>
            <a:r>
              <a:rPr altLang="en-US" lang="ru-RU"/>
              <a:t>ч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ж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о</a:t>
            </a:r>
            <a:r>
              <a:rPr altLang="en-US" lang="ru-RU"/>
              <a:t>т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е</a:t>
            </a:r>
            <a:r>
              <a:rPr altLang="en-US" lang="en-US"/>
              <a:t>,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д</a:t>
            </a:r>
            <a:r>
              <a:rPr altLang="en-US" lang="ru-RU"/>
              <a:t>а</a:t>
            </a:r>
            <a:r>
              <a:rPr altLang="en-US" lang="ru-RU"/>
              <a:t>ж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ru-RU"/>
              <a:t>с</a:t>
            </a:r>
            <a:r>
              <a:rPr altLang="en-US" lang="ru-RU"/>
              <a:t>п</a:t>
            </a:r>
            <a:r>
              <a:rPr altLang="en-US" lang="ru-RU"/>
              <a:t>у</a:t>
            </a:r>
            <a:r>
              <a:rPr altLang="en-US" lang="ru-RU"/>
              <a:t>г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ь</a:t>
            </a:r>
            <a:r>
              <a:rPr altLang="en-US" lang="en-US"/>
              <a:t> </a:t>
            </a:r>
            <a:r>
              <a:rPr altLang="en-US" lang="ru-RU"/>
              <a:t>е</a:t>
            </a:r>
            <a:r>
              <a:rPr altLang="en-US" lang="ru-RU"/>
              <a:t>г</a:t>
            </a:r>
            <a:r>
              <a:rPr altLang="en-US" lang="ru-RU"/>
              <a:t>о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е</a:t>
            </a:r>
            <a:r>
              <a:rPr altLang="en-US" lang="ru-RU"/>
              <a:t>м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г</a:t>
            </a:r>
            <a:r>
              <a:rPr altLang="en-US" lang="ru-RU"/>
              <a:t>о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47018" y="2129489"/>
            <a:ext cx="6449965" cy="4365671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US" sz="2900" lang="ru-RU"/>
              <a:t>О</a:t>
            </a:r>
            <a:r>
              <a:rPr altLang="en-US" sz="2900" lang="ru-RU"/>
              <a:t>д</a:t>
            </a:r>
            <a:r>
              <a:rPr altLang="en-US" sz="2900" lang="ru-RU"/>
              <a:t>н</a:t>
            </a:r>
            <a:r>
              <a:rPr altLang="en-US" sz="2900" lang="ru-RU"/>
              <a:t>и</a:t>
            </a:r>
            <a:r>
              <a:rPr altLang="en-US" sz="2900" lang="ru-RU"/>
              <a:t>м</a:t>
            </a:r>
            <a:r>
              <a:rPr altLang="en-US" sz="2900" lang="en-US"/>
              <a:t> </a:t>
            </a:r>
            <a:r>
              <a:rPr altLang="en-US" sz="2900" lang="ru-RU"/>
              <a:t>в</a:t>
            </a:r>
            <a:r>
              <a:rPr altLang="en-US" sz="2900" lang="ru-RU"/>
              <a:t>е</a:t>
            </a:r>
            <a:r>
              <a:rPr altLang="en-US" sz="2900" lang="ru-RU"/>
              <a:t>ч</a:t>
            </a:r>
            <a:r>
              <a:rPr altLang="en-US" sz="2900" lang="ru-RU"/>
              <a:t>е</a:t>
            </a:r>
            <a:r>
              <a:rPr altLang="en-US" sz="2900" lang="ru-RU"/>
              <a:t>р</a:t>
            </a:r>
            <a:r>
              <a:rPr altLang="en-US" sz="2900" lang="ru-RU"/>
              <a:t>о</a:t>
            </a:r>
            <a:r>
              <a:rPr altLang="en-US" sz="2900" lang="ru-RU"/>
              <a:t>м</a:t>
            </a:r>
            <a:r>
              <a:rPr altLang="en-US" sz="2900" lang="en-US"/>
              <a:t> </a:t>
            </a:r>
            <a:r>
              <a:rPr altLang="en-US" sz="2900" lang="ru-RU"/>
              <a:t>А</a:t>
            </a:r>
            <a:r>
              <a:rPr altLang="en-US" sz="2900" lang="ru-RU"/>
              <a:t>й</a:t>
            </a:r>
            <a:r>
              <a:rPr altLang="en-US" sz="2900" lang="ru-RU"/>
              <a:t>л</a:t>
            </a:r>
            <a:r>
              <a:rPr altLang="en-US" sz="2900" lang="ru-RU"/>
              <a:t>у</a:t>
            </a:r>
            <a:r>
              <a:rPr altLang="en-US" sz="2900" lang="en-US"/>
              <a:t> </a:t>
            </a:r>
            <a:r>
              <a:rPr altLang="en-US" sz="2900" lang="ru-RU"/>
              <a:t>с</a:t>
            </a:r>
            <a:r>
              <a:rPr altLang="en-US" sz="2900" lang="ru-RU"/>
              <a:t>о</a:t>
            </a:r>
            <a:r>
              <a:rPr altLang="en-US" sz="2900" lang="en-US"/>
              <a:t> </a:t>
            </a:r>
            <a:r>
              <a:rPr altLang="en-US" sz="2900" lang="ru-RU"/>
              <a:t>с</a:t>
            </a:r>
            <a:r>
              <a:rPr altLang="en-US" sz="2900" lang="ru-RU"/>
              <a:t>в</a:t>
            </a:r>
            <a:r>
              <a:rPr altLang="en-US" sz="2900" lang="ru-RU"/>
              <a:t>о</a:t>
            </a:r>
            <a:r>
              <a:rPr altLang="en-US" sz="2900" lang="ru-RU"/>
              <a:t>и</a:t>
            </a:r>
            <a:r>
              <a:rPr altLang="en-US" sz="2900" lang="ru-RU"/>
              <a:t>м</a:t>
            </a:r>
            <a:r>
              <a:rPr altLang="en-US" sz="2900" lang="en-US"/>
              <a:t> </a:t>
            </a:r>
            <a:r>
              <a:rPr altLang="en-US" sz="2900" lang="ru-RU"/>
              <a:t>д</a:t>
            </a:r>
            <a:r>
              <a:rPr altLang="en-US" sz="2900" lang="ru-RU"/>
              <a:t>е</a:t>
            </a:r>
            <a:r>
              <a:rPr altLang="en-US" sz="2900" lang="ru-RU"/>
              <a:t>д</a:t>
            </a:r>
            <a:r>
              <a:rPr altLang="en-US" sz="2900" lang="ru-RU"/>
              <a:t>у</a:t>
            </a:r>
            <a:r>
              <a:rPr altLang="en-US" sz="2900" lang="ru-RU"/>
              <a:t>ш</a:t>
            </a:r>
            <a:r>
              <a:rPr altLang="en-US" sz="2900" lang="ru-RU"/>
              <a:t>к</a:t>
            </a:r>
            <a:r>
              <a:rPr altLang="en-US" sz="2900" lang="ru-RU"/>
              <a:t>о</a:t>
            </a:r>
            <a:r>
              <a:rPr altLang="en-US" sz="2900" lang="ru-RU"/>
              <a:t>й</a:t>
            </a:r>
            <a:r>
              <a:rPr altLang="en-US" sz="2900" lang="en-US"/>
              <a:t> </a:t>
            </a:r>
            <a:r>
              <a:rPr altLang="en-US" sz="2900" lang="ru-RU"/>
              <a:t>г</a:t>
            </a:r>
            <a:r>
              <a:rPr altLang="en-US" sz="2900" lang="ru-RU"/>
              <a:t>у</a:t>
            </a:r>
            <a:r>
              <a:rPr altLang="en-US" sz="2900" lang="ru-RU"/>
              <a:t>л</a:t>
            </a:r>
            <a:r>
              <a:rPr altLang="en-US" sz="2900" lang="ru-RU"/>
              <a:t>я</a:t>
            </a:r>
            <a:r>
              <a:rPr altLang="en-US" sz="2900" lang="ru-RU"/>
              <a:t>л</a:t>
            </a:r>
            <a:r>
              <a:rPr altLang="en-US" sz="2900" lang="ru-RU"/>
              <a:t>а</a:t>
            </a:r>
            <a:r>
              <a:rPr altLang="en-US" sz="2900" lang="en-US"/>
              <a:t> </a:t>
            </a:r>
            <a:r>
              <a:rPr altLang="en-US" sz="2900" lang="ru-RU"/>
              <a:t>п</a:t>
            </a:r>
            <a:r>
              <a:rPr altLang="en-US" sz="2900" lang="ru-RU"/>
              <a:t>о</a:t>
            </a:r>
            <a:r>
              <a:rPr altLang="en-US" sz="2900" lang="en-US"/>
              <a:t> </a:t>
            </a:r>
            <a:r>
              <a:rPr altLang="en-US" sz="2900" lang="ru-RU"/>
              <a:t>с</a:t>
            </a:r>
            <a:r>
              <a:rPr altLang="en-US" sz="2900" lang="ru-RU"/>
              <a:t>т</a:t>
            </a:r>
            <a:r>
              <a:rPr altLang="en-US" sz="2900" lang="ru-RU"/>
              <a:t>е</a:t>
            </a:r>
            <a:r>
              <a:rPr altLang="en-US" sz="2900" lang="ru-RU"/>
              <a:t>п</a:t>
            </a:r>
            <a:r>
              <a:rPr altLang="en-US" sz="2900" lang="ru-RU"/>
              <a:t>и</a:t>
            </a:r>
            <a:r>
              <a:rPr altLang="en-US" sz="2900" lang="en-US"/>
              <a:t> </a:t>
            </a:r>
            <a:r>
              <a:rPr altLang="en-US" sz="2900" lang="ru-RU"/>
              <a:t>и</a:t>
            </a:r>
            <a:r>
              <a:rPr altLang="en-US" sz="2900" lang="en-US"/>
              <a:t> </a:t>
            </a:r>
            <a:r>
              <a:rPr altLang="en-US" sz="2900" lang="ru-RU"/>
              <a:t>з</a:t>
            </a:r>
            <a:r>
              <a:rPr altLang="en-US" sz="2900" lang="ru-RU"/>
              <a:t>а</a:t>
            </a:r>
            <a:r>
              <a:rPr altLang="en-US" sz="2900" lang="ru-RU"/>
              <a:t>м</a:t>
            </a:r>
            <a:r>
              <a:rPr altLang="en-US" sz="2900" lang="ru-RU"/>
              <a:t>е</a:t>
            </a:r>
            <a:r>
              <a:rPr altLang="en-US" sz="2900" lang="ru-RU"/>
              <a:t>т</a:t>
            </a:r>
            <a:r>
              <a:rPr altLang="en-US" sz="2900" lang="ru-RU"/>
              <a:t>и</a:t>
            </a:r>
            <a:r>
              <a:rPr altLang="en-US" sz="2900" lang="ru-RU"/>
              <a:t>л</a:t>
            </a:r>
            <a:r>
              <a:rPr altLang="en-US" sz="2900" lang="ru-RU"/>
              <a:t>а</a:t>
            </a:r>
            <a:r>
              <a:rPr altLang="en-US" sz="2900" lang="en-US"/>
              <a:t> </a:t>
            </a:r>
            <a:r>
              <a:rPr altLang="en-US" sz="2900" lang="ru-RU"/>
              <a:t>в</a:t>
            </a:r>
            <a:r>
              <a:rPr altLang="en-US" sz="2900" lang="en-US"/>
              <a:t> </a:t>
            </a:r>
            <a:r>
              <a:rPr altLang="en-US" sz="2900" lang="ru-RU"/>
              <a:t>с</a:t>
            </a:r>
            <a:r>
              <a:rPr altLang="en-US" sz="2900" lang="ru-RU"/>
              <a:t>у</a:t>
            </a:r>
            <a:r>
              <a:rPr altLang="en-US" sz="2900" lang="ru-RU"/>
              <a:t>м</a:t>
            </a:r>
            <a:r>
              <a:rPr altLang="en-US" sz="2900" lang="ru-RU"/>
              <a:t>е</a:t>
            </a:r>
            <a:r>
              <a:rPr altLang="en-US" sz="2900" lang="ru-RU"/>
              <a:t>р</a:t>
            </a:r>
            <a:r>
              <a:rPr altLang="en-US" sz="2900" lang="ru-RU"/>
              <a:t>к</a:t>
            </a:r>
            <a:r>
              <a:rPr altLang="en-US" sz="2900" lang="ru-RU"/>
              <a:t>а</a:t>
            </a:r>
            <a:r>
              <a:rPr altLang="en-US" sz="2900" lang="ru-RU"/>
              <a:t>х</a:t>
            </a:r>
            <a:r>
              <a:rPr altLang="en-US" sz="2900" lang="en-US"/>
              <a:t> </a:t>
            </a:r>
            <a:r>
              <a:rPr altLang="en-US" sz="2900" lang="ru-RU"/>
              <a:t>П</a:t>
            </a:r>
            <a:r>
              <a:rPr altLang="en-US" sz="2900" lang="ru-RU"/>
              <a:t>е</a:t>
            </a:r>
            <a:r>
              <a:rPr altLang="en-US" sz="2900" lang="ru-RU"/>
              <a:t>р</a:t>
            </a:r>
            <a:r>
              <a:rPr altLang="en-US" sz="2900" lang="ru-RU"/>
              <a:t>е</a:t>
            </a:r>
            <a:r>
              <a:rPr altLang="en-US" sz="2900" lang="ru-RU"/>
              <a:t>в</a:t>
            </a:r>
            <a:r>
              <a:rPr altLang="en-US" sz="2900" lang="ru-RU"/>
              <a:t>я</a:t>
            </a:r>
            <a:r>
              <a:rPr altLang="en-US" sz="2900" lang="ru-RU"/>
              <a:t>з</a:t>
            </a:r>
            <a:r>
              <a:rPr altLang="en-US" sz="2900" lang="ru-RU"/>
              <a:t>к</a:t>
            </a:r>
            <a:r>
              <a:rPr altLang="en-US" sz="2900" lang="ru-RU"/>
              <a:t>у</a:t>
            </a:r>
            <a:r>
              <a:rPr altLang="en-US" sz="2900" lang="en-US"/>
              <a:t>,</a:t>
            </a:r>
            <a:r>
              <a:rPr altLang="en-US" sz="2900" lang="en-US"/>
              <a:t> </a:t>
            </a:r>
            <a:r>
              <a:rPr altLang="en-US" sz="2900" lang="ru-RU"/>
              <a:t>ш</a:t>
            </a:r>
            <a:r>
              <a:rPr altLang="en-US" sz="2900" lang="ru-RU"/>
              <a:t>е</a:t>
            </a:r>
            <a:r>
              <a:rPr altLang="en-US" sz="2900" lang="ru-RU"/>
              <a:t>р</a:t>
            </a:r>
            <a:r>
              <a:rPr altLang="en-US" sz="2900" lang="ru-RU"/>
              <a:t>с</a:t>
            </a:r>
            <a:r>
              <a:rPr altLang="en-US" sz="2900" lang="ru-RU"/>
              <a:t>т</a:t>
            </a:r>
            <a:r>
              <a:rPr altLang="en-US" sz="2900" lang="ru-RU"/>
              <a:t>ь</a:t>
            </a:r>
            <a:r>
              <a:rPr altLang="en-US" sz="2900" lang="en-US"/>
              <a:t> </a:t>
            </a:r>
            <a:r>
              <a:rPr altLang="en-US" sz="2900" lang="ru-RU"/>
              <a:t>у</a:t>
            </a:r>
            <a:r>
              <a:rPr altLang="en-US" sz="2900" lang="en-US"/>
              <a:t> </a:t>
            </a:r>
            <a:r>
              <a:rPr altLang="en-US" sz="2900" lang="ru-RU"/>
              <a:t>неё</a:t>
            </a:r>
            <a:r>
              <a:rPr altLang="en-US" sz="2900" lang="en-US"/>
              <a:t> </a:t>
            </a:r>
            <a:r>
              <a:rPr altLang="en-US" sz="2900" lang="ru-RU"/>
              <a:t>в</a:t>
            </a:r>
            <a:r>
              <a:rPr altLang="en-US" sz="2900" lang="ru-RU"/>
              <a:t>с</a:t>
            </a:r>
            <a:r>
              <a:rPr altLang="en-US" sz="2900" lang="ru-RU"/>
              <a:t>т</a:t>
            </a:r>
            <a:r>
              <a:rPr altLang="en-US" sz="2900" lang="ru-RU"/>
              <a:t>а</a:t>
            </a:r>
            <a:r>
              <a:rPr altLang="en-US" sz="2900" lang="ru-RU"/>
              <a:t>л</a:t>
            </a:r>
            <a:r>
              <a:rPr altLang="en-US" sz="2900" lang="ru-RU"/>
              <a:t>а</a:t>
            </a:r>
            <a:r>
              <a:rPr altLang="en-US" sz="2900" lang="en-US"/>
              <a:t> </a:t>
            </a:r>
            <a:r>
              <a:rPr altLang="en-US" sz="2900" lang="ru-RU"/>
              <a:t>д</a:t>
            </a:r>
            <a:r>
              <a:rPr altLang="en-US" sz="2900" lang="ru-RU"/>
              <a:t>ы</a:t>
            </a:r>
            <a:r>
              <a:rPr altLang="en-US" sz="2900" lang="ru-RU"/>
              <a:t>б</a:t>
            </a:r>
            <a:r>
              <a:rPr altLang="en-US" sz="2900" lang="ru-RU"/>
              <a:t>о</a:t>
            </a:r>
            <a:r>
              <a:rPr altLang="en-US" sz="2900" lang="ru-RU"/>
              <a:t>м</a:t>
            </a:r>
            <a:r>
              <a:rPr altLang="en-US" sz="2900" lang="en-US"/>
              <a:t>,</a:t>
            </a:r>
            <a:r>
              <a:rPr altLang="en-US" sz="2900" lang="en-US"/>
              <a:t> </a:t>
            </a:r>
            <a:r>
              <a:rPr altLang="en-US" sz="2900" lang="ru-RU"/>
              <a:t>а</a:t>
            </a:r>
            <a:r>
              <a:rPr altLang="en-US" sz="2900" lang="en-US"/>
              <a:t> </a:t>
            </a:r>
            <a:r>
              <a:rPr altLang="en-US" sz="2900" lang="ru-RU"/>
              <a:t>п</a:t>
            </a:r>
            <a:r>
              <a:rPr altLang="en-US" sz="2900" lang="ru-RU"/>
              <a:t>у</a:t>
            </a:r>
            <a:r>
              <a:rPr altLang="en-US" sz="2900" lang="ru-RU"/>
              <a:t>ш</a:t>
            </a:r>
            <a:r>
              <a:rPr altLang="en-US" sz="2900" lang="ru-RU"/>
              <a:t>и</a:t>
            </a:r>
            <a:r>
              <a:rPr altLang="en-US" sz="2900" lang="ru-RU"/>
              <a:t>с</a:t>
            </a:r>
            <a:r>
              <a:rPr altLang="en-US" sz="2900" lang="ru-RU"/>
              <a:t>т</a:t>
            </a:r>
            <a:r>
              <a:rPr altLang="en-US" sz="2900" lang="ru-RU"/>
              <a:t>ы</a:t>
            </a:r>
            <a:r>
              <a:rPr altLang="en-US" sz="2900" lang="ru-RU"/>
              <a:t>й</a:t>
            </a:r>
            <a:r>
              <a:rPr altLang="en-US" sz="2900" lang="en-US"/>
              <a:t> </a:t>
            </a:r>
            <a:r>
              <a:rPr altLang="en-US" sz="2900" lang="ru-RU"/>
              <a:t>х</a:t>
            </a:r>
            <a:r>
              <a:rPr altLang="en-US" sz="2900" lang="ru-RU"/>
              <a:t>в</a:t>
            </a:r>
            <a:r>
              <a:rPr altLang="en-US" sz="2900" lang="ru-RU"/>
              <a:t>о</a:t>
            </a:r>
            <a:r>
              <a:rPr altLang="en-US" sz="2900" lang="ru-RU"/>
              <a:t>с</a:t>
            </a:r>
            <a:r>
              <a:rPr altLang="en-US" sz="2900" lang="ru-RU"/>
              <a:t>т</a:t>
            </a:r>
            <a:r>
              <a:rPr altLang="en-US" sz="2900" lang="en-US"/>
              <a:t> </a:t>
            </a:r>
            <a:r>
              <a:rPr altLang="en-US" sz="2900" lang="ru-RU"/>
              <a:t>в</a:t>
            </a:r>
            <a:r>
              <a:rPr altLang="en-US" sz="2900" lang="ru-RU"/>
              <a:t>ы</a:t>
            </a:r>
            <a:r>
              <a:rPr altLang="en-US" sz="2900" lang="ru-RU"/>
              <a:t>с</a:t>
            </a:r>
            <a:r>
              <a:rPr altLang="en-US" sz="2900" lang="ru-RU"/>
              <a:t>т</a:t>
            </a:r>
            <a:r>
              <a:rPr altLang="en-US" sz="2900" lang="ru-RU"/>
              <a:t>а</a:t>
            </a:r>
            <a:r>
              <a:rPr altLang="en-US" sz="2900" lang="ru-RU"/>
              <a:t>в</a:t>
            </a:r>
            <a:r>
              <a:rPr altLang="en-US" sz="2900" lang="ru-RU"/>
              <a:t>и</a:t>
            </a:r>
            <a:r>
              <a:rPr altLang="en-US" sz="2900" lang="ru-RU"/>
              <a:t>л</a:t>
            </a:r>
            <a:r>
              <a:rPr altLang="en-US" sz="2900" lang="ru-RU"/>
              <a:t>а</a:t>
            </a:r>
            <a:r>
              <a:rPr altLang="en-US" sz="2900" lang="en-US"/>
              <a:t> </a:t>
            </a:r>
            <a:r>
              <a:rPr altLang="en-US" sz="2900" lang="ru-RU"/>
              <a:t>вперёд</a:t>
            </a:r>
            <a:r>
              <a:rPr altLang="en-US" sz="2900" lang="en-US"/>
              <a:t>,</a:t>
            </a:r>
            <a:r>
              <a:rPr altLang="en-US" sz="2900" lang="en-US"/>
              <a:t> </a:t>
            </a:r>
            <a:r>
              <a:rPr altLang="en-US" sz="2900" lang="ru-RU"/>
              <a:t>з</a:t>
            </a:r>
            <a:r>
              <a:rPr altLang="en-US" sz="2900" lang="ru-RU"/>
              <a:t>н</a:t>
            </a:r>
            <a:r>
              <a:rPr altLang="en-US" sz="2900" lang="ru-RU"/>
              <a:t>а</a:t>
            </a:r>
            <a:r>
              <a:rPr altLang="en-US" sz="2900" lang="ru-RU"/>
              <a:t>ч</a:t>
            </a:r>
            <a:r>
              <a:rPr altLang="en-US" sz="2900" lang="ru-RU"/>
              <a:t>и</a:t>
            </a:r>
            <a:r>
              <a:rPr altLang="en-US" sz="2900" lang="ru-RU"/>
              <a:t>т</a:t>
            </a:r>
            <a:r>
              <a:rPr altLang="en-US" sz="2900" lang="en-US"/>
              <a:t>,</a:t>
            </a:r>
            <a:r>
              <a:rPr altLang="en-US" sz="2900" lang="en-US"/>
              <a:t> </a:t>
            </a:r>
            <a:r>
              <a:rPr altLang="en-US" sz="2900" lang="ru-RU"/>
              <a:t>р</a:t>
            </a:r>
            <a:r>
              <a:rPr altLang="en-US" sz="2900" lang="ru-RU"/>
              <a:t>я</a:t>
            </a:r>
            <a:r>
              <a:rPr altLang="en-US" sz="2900" lang="ru-RU"/>
              <a:t>д</a:t>
            </a:r>
            <a:r>
              <a:rPr altLang="en-US" sz="2900" lang="ru-RU"/>
              <a:t>о</a:t>
            </a:r>
            <a:r>
              <a:rPr altLang="en-US" sz="2900" lang="ru-RU"/>
              <a:t>м</a:t>
            </a:r>
            <a:r>
              <a:rPr altLang="en-US" sz="2900" lang="en-US"/>
              <a:t> </a:t>
            </a:r>
            <a:r>
              <a:rPr altLang="en-US" sz="2900" lang="ru-RU"/>
              <a:t>о</a:t>
            </a:r>
            <a:r>
              <a:rPr altLang="en-US" sz="2900" lang="ru-RU"/>
              <a:t>п</a:t>
            </a:r>
            <a:r>
              <a:rPr altLang="en-US" sz="2900" lang="ru-RU"/>
              <a:t>а</a:t>
            </a:r>
            <a:r>
              <a:rPr altLang="en-US" sz="2900" lang="ru-RU"/>
              <a:t>с</a:t>
            </a:r>
            <a:r>
              <a:rPr altLang="en-US" sz="2900" lang="ru-RU"/>
              <a:t>н</a:t>
            </a:r>
            <a:r>
              <a:rPr altLang="en-US" sz="2900" lang="ru-RU"/>
              <a:t>о</a:t>
            </a:r>
            <a:r>
              <a:rPr altLang="en-US" sz="2900" lang="ru-RU"/>
              <a:t>с</a:t>
            </a:r>
            <a:r>
              <a:rPr altLang="en-US" sz="2900" lang="ru-RU"/>
              <a:t>т</a:t>
            </a:r>
            <a:r>
              <a:rPr altLang="en-US" sz="2900" lang="ru-RU"/>
              <a:t>ь</a:t>
            </a:r>
            <a:r>
              <a:rPr altLang="en-US" sz="2900" lang="en-US"/>
              <a:t>.</a:t>
            </a:r>
            <a:r>
              <a:rPr altLang="en-US" sz="2900" lang="en-US"/>
              <a:t> </a:t>
            </a:r>
            <a:endParaRPr sz="2900" lang="ru-RU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63658" y="2060488"/>
            <a:ext cx="4623731" cy="4512421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ещё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ru-RU"/>
              <a:t>ш</a:t>
            </a:r>
            <a:r>
              <a:rPr altLang="en-US" lang="ru-RU"/>
              <a:t>а</a:t>
            </a:r>
            <a:r>
              <a:rPr altLang="en-US" lang="en-US"/>
              <a:t> </a:t>
            </a:r>
            <a:r>
              <a:rPr altLang="en-US" lang="ru-RU"/>
              <a:t>г</a:t>
            </a:r>
            <a:r>
              <a:rPr altLang="en-US" lang="ru-RU"/>
              <a:t>е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и</a:t>
            </a:r>
            <a:r>
              <a:rPr altLang="en-US" lang="ru-RU"/>
              <a:t>н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л</a:t>
            </a:r>
            <a:r>
              <a:rPr altLang="en-US" lang="ru-RU"/>
              <a:t>ю</a:t>
            </a:r>
            <a:r>
              <a:rPr altLang="en-US" lang="ru-RU"/>
              <a:t>б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жить</a:t>
            </a:r>
            <a:r>
              <a:rPr altLang="en-US" lang="en-US"/>
              <a:t> </a:t>
            </a:r>
            <a:r>
              <a:rPr altLang="en-US" lang="ru-RU"/>
              <a:t>в</a:t>
            </a:r>
            <a:r>
              <a:rPr altLang="en-US" lang="en-US"/>
              <a:t> </a:t>
            </a:r>
            <a:r>
              <a:rPr altLang="en-US" lang="ru-RU"/>
              <a:t>ч</a:t>
            </a:r>
            <a:r>
              <a:rPr altLang="en-US" lang="ru-RU"/>
              <a:t>у</a:t>
            </a:r>
            <a:r>
              <a:rPr altLang="en-US" lang="ru-RU"/>
              <a:t>ж</a:t>
            </a:r>
            <a:r>
              <a:rPr altLang="en-US" lang="ru-RU"/>
              <a:t>о</a:t>
            </a:r>
            <a:r>
              <a:rPr altLang="en-US" lang="ru-RU"/>
              <a:t>й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р</a:t>
            </a:r>
            <a:r>
              <a:rPr altLang="en-US" lang="ru-RU"/>
              <a:t>к</a:t>
            </a:r>
            <a:r>
              <a:rPr altLang="en-US" lang="ru-RU"/>
              <a:t>е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lang="ru-RU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96919" y="1895241"/>
            <a:ext cx="6217840" cy="4962758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Note 8 Pro</dc:creator>
  <dcterms:created xsi:type="dcterms:W3CDTF">2015-05-11T03:36:16Z</dcterms:created>
  <dcterms:modified xsi:type="dcterms:W3CDTF">2024-02-06T09:49:33Z</dcterms:modified>
</cp:coreProperties>
</file>