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A7B56-A9C8-44EC-8F6B-7153E5DF91CC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D583-3B2E-4178-8F3D-BE88C8A2F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2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583-3B2E-4178-8F3D-BE88C8A2F2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4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583-3B2E-4178-8F3D-BE88C8A2F2D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7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D583-3B2E-4178-8F3D-BE88C8A2F2D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D87DD0-95AE-4711-868E-04BB2390D176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850719-DBB8-492D-91B2-C053EBEE3C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1628434278_107-p-minoga-riba-zhivaya-foto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9" y="0"/>
            <a:ext cx="91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Мастер класс, посвященный дню водных ресурсов «Кто живет в прудах, озерах и реках Санкт-Петербурга?»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Тема : «Минога»</a:t>
            </a:r>
            <a:endParaRPr lang="ru-RU" sz="3600" dirty="0">
              <a:solidFill>
                <a:schemeClr val="bg1"/>
              </a:solidFill>
              <a:latin typeface="XO Caliburn" panose="020F0502020204030204" pitchFamily="34" charset="0"/>
            </a:endParaRPr>
          </a:p>
          <a:p>
            <a:pPr algn="ctr"/>
            <a:endParaRPr lang="ru-RU" dirty="0">
              <a:latin typeface="XO Caliburn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9513" y="38649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ОДОД ГБОУ СОШ №4 КУСТО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Подготовили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Воспитатели: Новокрещенова Е.Д</a:t>
            </a:r>
          </a:p>
          <a:p>
            <a:r>
              <a:rPr lang="ru-RU" sz="2800" i="1" dirty="0" err="1" smtClean="0">
                <a:solidFill>
                  <a:schemeClr val="bg1"/>
                </a:solidFill>
                <a:latin typeface="XO Caliburn" panose="020F0502020204030204" pitchFamily="34" charset="0"/>
              </a:rPr>
              <a:t>Бродягина</a:t>
            </a:r>
            <a:r>
              <a:rPr lang="ru-RU" sz="2800" i="1" dirty="0" smtClean="0">
                <a:solidFill>
                  <a:schemeClr val="bg1"/>
                </a:solidFill>
                <a:latin typeface="XO Caliburn" panose="020F0502020204030204" pitchFamily="34" charset="0"/>
              </a:rPr>
              <a:t> О.К.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3" y="237036"/>
            <a:ext cx="6123895" cy="66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Однажды Незнайка</a:t>
            </a:r>
            <a:r>
              <a:rPr lang="ru-RU" baseline="0" dirty="0" smtClean="0"/>
              <a:t> отправился к</a:t>
            </a:r>
            <a:r>
              <a:rPr lang="ru-RU" dirty="0" smtClean="0"/>
              <a:t> водоему</a:t>
            </a:r>
            <a:r>
              <a:rPr lang="ru-RU" baseline="0" dirty="0" smtClean="0"/>
              <a:t> и увидел удивительное существо, которое было похоже на змею, но у него были плавники. И тогда Незнайка пришел в детский</a:t>
            </a:r>
            <a:r>
              <a:rPr lang="ru-RU" dirty="0" smtClean="0"/>
              <a:t> сад, чтобы узнать кто же это. Для этого он сделал фотографию.</a:t>
            </a:r>
            <a:endParaRPr lang="ru-RU" dirty="0"/>
          </a:p>
          <a:p>
            <a:pPr algn="just"/>
            <a:r>
              <a:rPr lang="ru-RU" dirty="0" smtClean="0"/>
              <a:t>Ему рассказали, что это существо называется  минога.</a:t>
            </a:r>
          </a:p>
          <a:p>
            <a:endParaRPr lang="ru-RU" b="1" dirty="0" smtClean="0"/>
          </a:p>
        </p:txBody>
      </p:sp>
      <p:pic>
        <p:nvPicPr>
          <p:cNvPr id="2050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069579" cy="24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1647085230_47-vsegda-pomnim-com-p-reka-vyun-foto-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179877" cy="27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Миноги </a:t>
            </a:r>
          </a:p>
          <a:p>
            <a:r>
              <a:rPr lang="ru-RU" b="1" dirty="0" smtClean="0"/>
              <a:t>Миноги </a:t>
            </a:r>
            <a:r>
              <a:rPr lang="ru-RU" dirty="0" smtClean="0"/>
              <a:t>– </a:t>
            </a:r>
            <a:r>
              <a:rPr lang="ru-RU" dirty="0"/>
              <a:t>паразитический вид </a:t>
            </a:r>
            <a:r>
              <a:rPr lang="ru-RU" dirty="0" smtClean="0"/>
              <a:t>морских обитателей. </a:t>
            </a:r>
            <a:r>
              <a:rPr lang="ru-RU" dirty="0"/>
              <a:t>Минога (</a:t>
            </a:r>
            <a:r>
              <a:rPr lang="ru-RU" i="1" dirty="0" err="1"/>
              <a:t>Lamprey</a:t>
            </a:r>
            <a:r>
              <a:rPr lang="ru-RU" dirty="0"/>
              <a:t>) дословно переводится как «</a:t>
            </a:r>
            <a:r>
              <a:rPr lang="ru-RU" i="1" dirty="0"/>
              <a:t>лижущий камень</a:t>
            </a:r>
            <a:r>
              <a:rPr lang="ru-RU" dirty="0"/>
              <a:t>», из-за своей способности присасываться к твердым поверхностям. Хотя хорошо известны и другие виды миног, которые обитают на теле других рыб, высасывая из них </a:t>
            </a:r>
            <a:r>
              <a:rPr lang="ru-RU" dirty="0" smtClean="0"/>
              <a:t>кровь.</a:t>
            </a:r>
            <a:endParaRPr lang="ru-RU" dirty="0"/>
          </a:p>
        </p:txBody>
      </p:sp>
      <p:pic>
        <p:nvPicPr>
          <p:cNvPr id="3078" name="Picture 6" descr="https://upload.wikimedia.org/wikipedia/commons/4/45/Lampre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960240" cy="17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119" y="357301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Среда обитания</a:t>
            </a:r>
          </a:p>
          <a:p>
            <a:r>
              <a:rPr lang="ru-RU" dirty="0" smtClean="0"/>
              <a:t>Рыбы </a:t>
            </a:r>
            <a:r>
              <a:rPr lang="ru-RU" dirty="0"/>
              <a:t>миноги водятся практически по всему земному шару благодаря своим приспособленческим умениям и неприхотливости. По месту обитания рыб миног можно разделить на обитающих в </a:t>
            </a:r>
            <a:r>
              <a:rPr lang="ru-RU" b="1" dirty="0"/>
              <a:t>соленых и пресных </a:t>
            </a:r>
            <a:r>
              <a:rPr lang="ru-RU" b="1" dirty="0" smtClean="0"/>
              <a:t>водах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*в </a:t>
            </a:r>
            <a:r>
              <a:rPr lang="ru-RU" dirty="0"/>
              <a:t>соленых водах: моря от Франции до Карелии. Чаще всего можно встретить в Балтийском и Северном морях;</a:t>
            </a:r>
          </a:p>
          <a:p>
            <a:r>
              <a:rPr lang="ru-RU" dirty="0" smtClean="0"/>
              <a:t>*в </a:t>
            </a:r>
            <a:r>
              <a:rPr lang="ru-RU" dirty="0"/>
              <a:t>пресных водах: Ладожское и Онежское озера, Нева. Миноги очень часто встречаются в западной части России. Часто ее можно встретить в озерах Калининградской области.</a:t>
            </a:r>
          </a:p>
        </p:txBody>
      </p:sp>
      <p:pic>
        <p:nvPicPr>
          <p:cNvPr id="9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31" y="2060848"/>
            <a:ext cx="1486525" cy="17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xn-----6kcac1awclcdpjihjeti82a.xn--p1ai/wp-content/uploads/1-vneshnee-stroenie-minog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xn-----6kcac1awclcdpjihjeti82a.xn--p1ai/wp-content/uploads/1-vneshnee-stroenie-minog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xn-----6kcac1awclcdpjihjeti82a.xn--p1ai/wp-content/uploads/1-vneshnee-stroenie-minog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xn-----6kcac1awclcdpjihjeti82a.xn--p1ai/wp-content/uploads/1-vneshnee-stroenie-minog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fsd.videouroki.net/html/2013/12/20/9867138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85149"/>
            <a:ext cx="8859814" cy="62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1151758" cy="13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sovet64.ru/wp-content/uploads/9/1/d/91d142e28a54b6396d6c6663daa53c1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osovet64.ru/wp-content/uploads/9/1/d/91d142e28a54b6396d6c6663daa53c18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катя\Desktop\91d142e28a54b6396d6c6663daa53c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" y="7937"/>
            <a:ext cx="9127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917451" cy="10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0.slide-share.ru/s_slide/974d23e799afbed21ae941caa08e40c9/10e0df54-1a94-4e97-92b4-82f9a7a7d7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205483" cy="1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676790"/>
            <a:ext cx="3768678" cy="24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6790"/>
            <a:ext cx="4033639" cy="24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3501008"/>
            <a:ext cx="3768677" cy="2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8751"/>
            <a:ext cx="4033639" cy="27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8216" y="908719"/>
            <a:ext cx="629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1041583"/>
            <a:ext cx="629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3861047"/>
            <a:ext cx="629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92864" y="3870531"/>
            <a:ext cx="629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53570"/>
            <a:ext cx="282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Рисуем миногу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7172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вот какая минога получилась, можно раскрашивать.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незнайка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" y="2356934"/>
            <a:ext cx="1791849" cy="21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276872"/>
            <a:ext cx="6967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Ребята, как вы считаете, нам удалось рассказать Незнайке о этих удивительных существах?</a:t>
            </a:r>
          </a:p>
          <a:p>
            <a:r>
              <a:rPr lang="ru-RU" sz="2400" b="1" dirty="0" smtClean="0"/>
              <a:t>А давайте еще раз вспомним вместе с Незнайкой то, о чём говорили? </a:t>
            </a:r>
          </a:p>
          <a:p>
            <a:r>
              <a:rPr lang="ru-RU" sz="2400" b="1" dirty="0" smtClean="0"/>
              <a:t>А помогут нам в этом </a:t>
            </a:r>
            <a:r>
              <a:rPr lang="ru-RU" sz="2400" b="1" dirty="0" err="1" smtClean="0"/>
              <a:t>мнемотаблица</a:t>
            </a:r>
            <a:r>
              <a:rPr lang="ru-RU" sz="2400" b="1" dirty="0" smtClean="0"/>
              <a:t> на следующем слайде!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01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173</Words>
  <Application>Microsoft Office PowerPoint</Application>
  <PresentationFormat>Экран (4:3)</PresentationFormat>
  <Paragraphs>26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Candara</vt:lpstr>
      <vt:lpstr>Symbol</vt:lpstr>
      <vt:lpstr>XO Caliburn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Brodyagina Ok.</cp:lastModifiedBy>
  <cp:revision>27</cp:revision>
  <dcterms:created xsi:type="dcterms:W3CDTF">2023-03-12T09:28:09Z</dcterms:created>
  <dcterms:modified xsi:type="dcterms:W3CDTF">2023-03-13T15:52:39Z</dcterms:modified>
</cp:coreProperties>
</file>