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DA6FD0-63DA-4FA5-8844-794DDCE57C8A}" type="datetimeFigureOut">
              <a:rPr lang="ru-RU" smtClean="0"/>
              <a:t>04.01.2023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881F24-AE21-48B8-8340-FF41FE1AB74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129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  <a:tabLst>
                <a:tab pos="612013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Государственное бюджетное дошкольное образовательное учреждение детский сад №19 комбинированного вида Василеостровского района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12013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Санкт-Петербурга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408420"/>
            <a:ext cx="5681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no Pro" pitchFamily="18" charset="0"/>
              </a:rPr>
              <a:t>Природный камень - травертин </a:t>
            </a:r>
            <a:endParaRPr lang="ru-RU" sz="3200" b="1" dirty="0">
              <a:solidFill>
                <a:srgbClr val="C00000"/>
              </a:solidFill>
              <a:latin typeface="Arno Pro" pitchFamily="18" charset="0"/>
            </a:endParaRPr>
          </a:p>
        </p:txBody>
      </p:sp>
      <p:pic>
        <p:nvPicPr>
          <p:cNvPr id="1027" name="Picture 3" descr="https://upload.wikimedia.org/wikipedia/commons/thumb/d/d7/TravertineUSGOV.jpg/220px-TravertineUS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77" y="1993195"/>
            <a:ext cx="4608511" cy="40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6276961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Феофанова Ирина Викторовна</a:t>
            </a:r>
            <a:endParaRPr lang="ru-RU" dirty="0"/>
          </a:p>
        </p:txBody>
      </p:sp>
      <p:pic>
        <p:nvPicPr>
          <p:cNvPr id="6" name="Picture 3" descr="https://upload.wikimedia.org/wikipedia/commons/thumb/d/d7/TravertineUSGOV.jpg/220px-TravertineUS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77" y="2145595"/>
            <a:ext cx="4608511" cy="40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734498"/>
            <a:ext cx="4849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mportedgranites.com/wp-content/uploads/2017/11/ocak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3" y="404664"/>
            <a:ext cx="76996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avatars.mds.yandex.net/i?id=1095ebb4233ee95a2bd71213872edbd7-444198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4572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6975d6638b75c00f8271a52046471f4abd39b4b1-534815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3523" y="2253456"/>
            <a:ext cx="4572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ark-stone.ru/upload/iblock/fe0/fe0f7a06403ccc8d05ef8d45bc481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4354"/>
            <a:ext cx="3268776" cy="25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593108" cy="60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спользование травертина в дизайне интерь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29" y="3140969"/>
            <a:ext cx="3958222" cy="22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7a0502d238dc944429b849eb35f99f8e1e0890a4-825495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10" y="84194"/>
            <a:ext cx="5162420" cy="27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marktstein.ru/assets/image-cache/images/products/15928/bassejn-iz-prirodnogo-kamnya3.90548b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5" y="3140968"/>
            <a:ext cx="43257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560" y="-46021"/>
            <a:ext cx="792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травертина имеет свои особенности, историю открытия, необычные формации, размер, уникальность растительного мира, состав и температуру воды, цвет, лечебные свойства воды, поэтому выделить лучший из них очень сложно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5" y="1127110"/>
            <a:ext cx="3810000" cy="2543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5" y="4208559"/>
            <a:ext cx="381000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80" y="4042946"/>
            <a:ext cx="3810000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096" y="6519446"/>
            <a:ext cx="2379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«Чертов мост» Армения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953" y="3670285"/>
            <a:ext cx="2800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«Срамные ванны» Пятигорск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4640" y="6516089"/>
            <a:ext cx="2598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грузинская дорога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3737" y="3647050"/>
            <a:ext cx="3491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Травертиновые террасы Налычево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7" y="1136634"/>
            <a:ext cx="3810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.ru/misc/i/gallery/39511/1175354.jpg?165905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05" y="-1"/>
            <a:ext cx="5616624" cy="28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92280" y="2646203"/>
            <a:ext cx="164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</a:rPr>
              <a:t>«</a:t>
            </a:r>
            <a:r>
              <a:rPr lang="ru-RU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</a:rPr>
              <a:t>Выборгская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  <a:endParaRPr lang="ru-RU" i="1" dirty="0"/>
          </a:p>
        </p:txBody>
      </p:sp>
      <p:pic>
        <p:nvPicPr>
          <p:cNvPr id="4102" name="Picture 6" descr="https://avatars.mds.yandex.net/i?id=7bf227dab3be35b4bee7b1456f6117d308974527-759836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4" y="2830870"/>
            <a:ext cx="5719306" cy="3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9353" y="6251880"/>
            <a:ext cx="210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Петровские ворота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7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2378"/>
            <a:ext cx="4716016" cy="3152284"/>
          </a:xfrm>
          <a:prstGeom prst="rect">
            <a:avLst/>
          </a:prstGeom>
        </p:spPr>
      </p:pic>
      <p:pic>
        <p:nvPicPr>
          <p:cNvPr id="3074" name="Picture 2" descr="Детали колонны: носы кораблей с русал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" y="3244661"/>
            <a:ext cx="4967802" cy="33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116632"/>
            <a:ext cx="271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пожалуй, самым известным месторождением травертина стала Турецкая Памуккале —  травертиновые отложения на склонах этой горы входят в список мирового населения ЮНЕСКО.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Травертины Памукка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244"/>
            <a:ext cx="446449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4470" y="6154611"/>
            <a:ext cx="2045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Турецкая Памуккале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mds.yandex.net/i?id=8781e35d0cc5f508219f3f3b912b7cc064a08e1f-476896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47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recommend.ru/sites/default/files/imagecache/copyright1/user-images/1914937/Ki98ZQuOTLmASMf0UnTu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atic.auction.ru/offer_images/2018/04/16/04/big/V/vD7PvnLKTLH/sssr_5_rublej_petrodvorec_1990_god_proof_pruf_v_originalnoj_bankovskoj_korob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1" y="3789040"/>
            <a:ext cx="3924944" cy="29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alexander-club.ru/wp-content/uploads/2020/01/Alexander-club_carskoe-selo-osen-021-192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3881"/>
            <a:ext cx="4507819" cy="25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181" y="101795"/>
            <a:ext cx="3210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посмотреть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112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Юляша</dc:creator>
  <cp:lastModifiedBy>Юляша</cp:lastModifiedBy>
  <cp:revision>29</cp:revision>
  <dcterms:created xsi:type="dcterms:W3CDTF">2023-01-04T09:28:51Z</dcterms:created>
  <dcterms:modified xsi:type="dcterms:W3CDTF">2023-01-04T16:19:50Z</dcterms:modified>
</cp:coreProperties>
</file>