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2/21/2023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4.wmf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51012" y="905164"/>
            <a:ext cx="8689976" cy="372225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посвящённый дню водных ресурсов 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Кто живёт в прудах, озёрах и реках </a:t>
            </a:r>
            <a:b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Санкт-Петербурга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57090" y="4071696"/>
            <a:ext cx="6271491" cy="255847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Подготовили: 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воспитатели старшей группы №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ГБДОУ №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44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Василеостровского р-на 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Рогачева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Ольга Сергеевна  и  Бунина Наталия Борисовна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40" y="4017818"/>
            <a:ext cx="4717978" cy="26662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701389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717964" y="766618"/>
            <a:ext cx="7426037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Загадка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Живу в реке</a:t>
            </a:r>
          </a:p>
          <a:p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песчаном дне.</a:t>
            </a:r>
          </a:p>
          <a:p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Хожу не спеша</a:t>
            </a:r>
          </a:p>
          <a:p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одной ноге.</a:t>
            </a:r>
          </a:p>
          <a:p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Ни глаз у меня, ни ушек, </a:t>
            </a:r>
          </a:p>
          <a:p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дом мой зовут ракушкой.</a:t>
            </a:r>
          </a:p>
          <a:p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Живу я в реке на дне, </a:t>
            </a:r>
          </a:p>
          <a:p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Хожу на одной ноге. </a:t>
            </a:r>
          </a:p>
          <a:p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Мой дом не просто избушка -</a:t>
            </a:r>
          </a:p>
          <a:p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Двустворчатая ракушка.</a:t>
            </a:r>
          </a:p>
          <a:p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 рыба я и не птица,</a:t>
            </a:r>
          </a:p>
          <a:p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Зовут меня ... (перловица)</a:t>
            </a:r>
          </a:p>
          <a:p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4204" y="766618"/>
            <a:ext cx="5279594" cy="54586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593159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0" y="2890838"/>
            <a:ext cx="10363200" cy="29003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274618" y="877455"/>
            <a:ext cx="6493164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Перловица - пресноводный двустворчатый моллюск. Обитает в  пресноводных незамутненных водоемах с быстрым течением с каменистым или песчано-илистым дном. Часто живет колониями, которые селятся на опорах моста, больших камнях или пнях. 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Перловицы имеют  две твердые  выпуклые створки раковины удлинённо-овальной формы с заметными линиями роста, окрашенные в гамму цветов от зеленовато-коричневого  до почти черного.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909" y="129309"/>
            <a:ext cx="4064000" cy="31218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891" y="3406341"/>
            <a:ext cx="3819236" cy="2606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119925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69818" y="796928"/>
            <a:ext cx="6363855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яиц самки перловицы появляются личинки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глохидии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Попадая в воду, они селятся на жабрах рыб. В течение года личинки превращаются в маленьких моллюсков, покидают своих хозяев, падают на дно и зарываются в ил , где проводит около 2-3 лет. Достигнув зрелости, моллюски выбираются на поверхность грунта.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018" y="1014989"/>
            <a:ext cx="4590328" cy="4791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903700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00726" y="649238"/>
            <a:ext cx="5458691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Питается моллюск, пропуская через жабры мутную донную воду, вбирая из неё мелкие планктонные организмы, а также органические вещества - детрит.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Перловицы являются естественными и отличными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фильтраторами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воды.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Раковины перловицы в свое врем применяли для украшений (вырезали из раковин пуговицы), а мелко растертый перламутр примешивали в краски.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799" y="229625"/>
            <a:ext cx="3556000" cy="21776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926" y="2230789"/>
            <a:ext cx="3389745" cy="23645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073" y="4678425"/>
            <a:ext cx="2960253" cy="202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1533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05527" y="1110918"/>
            <a:ext cx="997527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"Собери перловиц".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Каточки с изображениями различных двустворчатых моллюсков перемешиваются. Детям предлагается определить и собрать карточки с изображением перловицы.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54643" y="2448219"/>
            <a:ext cx="3694549" cy="45985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49760" y="2316313"/>
            <a:ext cx="3629893" cy="49270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279799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19564" y="686046"/>
            <a:ext cx="8802253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"Найди и раскрась перловицу".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Детям предлагается рисунок контурных изображений морских и речных обитателей, среди которых необходимо найти и раскрасить перловицу.</a:t>
            </a:r>
          </a:p>
          <a:p>
            <a:r>
              <a:rPr lang="ru-RU" dirty="0"/>
              <a:t>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68843" y="1809568"/>
            <a:ext cx="4325295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1407811"/>
              </p:ext>
            </p:extLst>
          </p:nvPr>
        </p:nvGraphicFramePr>
        <p:xfrm>
          <a:off x="6816436" y="2272145"/>
          <a:ext cx="3990109" cy="41378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Точечный рисунок" r:id="rId4" imgW="2000160" imgH="2031840" progId="Paint.Picture">
                  <p:embed/>
                </p:oleObj>
              </mc:Choice>
              <mc:Fallback>
                <p:oleObj name="Точечный рисунок" r:id="rId4" imgW="2000160" imgH="203184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816436" y="2272145"/>
                        <a:ext cx="3990109" cy="41378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799220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5091" y="887135"/>
            <a:ext cx="6096000" cy="59708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Санкт-Петербурге  встречается перловица толстая. Этот вид уязвимый, занесён в Красный список Международного Союза Охраны Природы. Обитает в реке Чёрной, а также в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Петродворцовом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Луговом парке в протоке между Руинным и Орлиным прудами.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коллекции зоологического музея Санкт-Петербурга в разделе "Беспозвоночные животные" можно увидеть экспонаты различных видов перловицы.</a:t>
            </a: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728" y="887135"/>
            <a:ext cx="4359564" cy="29182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1091" y="3943928"/>
            <a:ext cx="4405745" cy="2655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13000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56363" y="83127"/>
            <a:ext cx="31088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017" y="471056"/>
            <a:ext cx="9005455" cy="6105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334994"/>
      </p:ext>
    </p:extLst>
  </p:cSld>
  <p:clrMapOvr>
    <a:masterClrMapping/>
  </p:clrMapOvr>
</p:sld>
</file>

<file path=ppt/theme/theme1.xml><?xml version="1.0" encoding="utf-8"?>
<a:theme xmlns:a="http://schemas.openxmlformats.org/drawingml/2006/main" name="Капля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Капля</Template>
  <TotalTime>57</TotalTime>
  <Words>359</Words>
  <Application>Microsoft Office PowerPoint</Application>
  <PresentationFormat>Широкоэкранный</PresentationFormat>
  <Paragraphs>34</Paragraphs>
  <Slides>9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Times New Roman</vt:lpstr>
      <vt:lpstr>Tw Cen MT</vt:lpstr>
      <vt:lpstr>Капля</vt:lpstr>
      <vt:lpstr>Изображение Paintbrush</vt:lpstr>
      <vt:lpstr>   Мастер-класс, посвящённый дню водных ресурсов   «Кто живёт в прудах, озёрах и реках  Санкт-Петербурга»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gypnor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Мастер-класс, посвящённый дню водных ресурсов   «Кто живёт в прудах, озёрах и реках  Санкт-Петербурга»</dc:title>
  <dc:creator>Оля</dc:creator>
  <cp:lastModifiedBy>Оля</cp:lastModifiedBy>
  <cp:revision>4</cp:revision>
  <dcterms:created xsi:type="dcterms:W3CDTF">2023-02-21T15:23:43Z</dcterms:created>
  <dcterms:modified xsi:type="dcterms:W3CDTF">2023-02-21T16:21:12Z</dcterms:modified>
</cp:coreProperties>
</file>