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8" r:id="rId4"/>
    <p:sldId id="264" r:id="rId5"/>
    <p:sldId id="273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XO Oriel Condensed" panose="020B0606020202030204" pitchFamily="34" charset="-52"/>
              </a:rPr>
              <a:t>Водонапорная (Пристрельная) башня</a:t>
            </a:r>
            <a:r>
              <a:rPr lang="ru-RU" dirty="0">
                <a:latin typeface="XO Oriel Condensed" panose="020B0606020202030204" pitchFamily="34" charset="-52"/>
              </a:rPr>
              <a:t/>
            </a:r>
            <a:br>
              <a:rPr lang="ru-RU" dirty="0">
                <a:latin typeface="XO Oriel Condensed" panose="020B0606020202030204" pitchFamily="34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XO Oriel Condensed" panose="020B0606020202030204" pitchFamily="34" charset="-52"/>
              </a:rPr>
              <a:t>Обуховского завода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XO Oriel Condensed" panose="020B060602020203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09998"/>
            <a:ext cx="8689976" cy="1371599"/>
          </a:xfrm>
        </p:spPr>
        <p:txBody>
          <a:bodyPr/>
          <a:lstStyle/>
          <a:p>
            <a:r>
              <a:rPr lang="ru-RU" dirty="0" smtClean="0">
                <a:latin typeface="XO Oriel Condensed" panose="020B0606020202030204" pitchFamily="34" charset="-52"/>
              </a:rPr>
              <a:t>Презентацию выполнила воспитатель ГБДОУ № 38 бутяева О.В.</a:t>
            </a:r>
            <a:endParaRPr lang="ru-RU" dirty="0">
              <a:latin typeface="XO Oriel Condensed" panose="020B060602020203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48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3593831" cy="807076"/>
          </a:xfrm>
        </p:spPr>
        <p:txBody>
          <a:bodyPr/>
          <a:lstStyle/>
          <a:p>
            <a:r>
              <a:rPr lang="ru-RU" cap="none" dirty="0">
                <a:solidFill>
                  <a:srgbClr val="C00000"/>
                </a:solidFill>
                <a:latin typeface="XO Oriel Condensed" panose="020B0606020202030204" pitchFamily="34" charset="-52"/>
              </a:rPr>
              <a:t>Обуховский завод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20532" y="903506"/>
            <a:ext cx="6522724" cy="48876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1700011"/>
            <a:ext cx="3593831" cy="40911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000" cap="none" dirty="0" smtClean="0">
                <a:latin typeface="XO Oriel Condensed" panose="020B0606020202030204" pitchFamily="34" charset="-52"/>
              </a:rPr>
              <a:t>Недалеко от станции метро Пролетарская, на левом берегу Невы, есть огромный металлургический и машиностроительный завод – Обуховский. Он был основан в 1863 году.</a:t>
            </a:r>
          </a:p>
          <a:p>
            <a:pPr algn="l">
              <a:lnSpc>
                <a:spcPct val="100000"/>
              </a:lnSpc>
            </a:pPr>
            <a:endParaRPr lang="ru-RU" sz="2000" cap="none" dirty="0">
              <a:latin typeface="XO Oriel Condensed" panose="020B060602020203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86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00" y="579549"/>
            <a:ext cx="10792495" cy="124925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cap="none" dirty="0">
                <a:latin typeface="XO Oriel Condensed" panose="020B0606020202030204" pitchFamily="34" charset="-52"/>
              </a:rPr>
              <a:t>В разное время на </a:t>
            </a:r>
            <a:r>
              <a:rPr lang="ru-RU" sz="2000" cap="none" dirty="0" smtClean="0">
                <a:latin typeface="XO Oriel Condensed" panose="020B0606020202030204" pitchFamily="34" charset="-52"/>
              </a:rPr>
              <a:t>заводе </a:t>
            </a:r>
            <a:r>
              <a:rPr lang="ru-RU" sz="2000" cap="none" dirty="0">
                <a:latin typeface="XO Oriel Condensed" panose="020B0606020202030204" pitchFamily="34" charset="-52"/>
              </a:rPr>
              <a:t>разрабатывали и изготавливали пушки, снаряды, мины, стволы для оружия, прицелы, бинокли, броню для кораблей, колеса и шины для поездов, тракторы, танки и даже хирургические инструменты.</a:t>
            </a:r>
            <a:br>
              <a:rPr lang="ru-RU" sz="2000" cap="none" dirty="0">
                <a:latin typeface="XO Oriel Condensed" panose="020B0606020202030204" pitchFamily="34" charset="-52"/>
              </a:rPr>
            </a:br>
            <a:endParaRPr lang="ru-RU" sz="2000" dirty="0">
              <a:latin typeface="XO Oriel Condensed" panose="020B0606020202030204" pitchFamily="34" charset="-52"/>
            </a:endParaRPr>
          </a:p>
        </p:txBody>
      </p:sp>
      <p:pic>
        <p:nvPicPr>
          <p:cNvPr id="1026" name="Picture 2" descr="https://img-fotki.yandex.ru/get/5101/97833783.b9c/0_11a867_fab748ca_XXXL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2588" y="1931831"/>
            <a:ext cx="5169607" cy="42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69700" y="1931832"/>
            <a:ext cx="5331854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57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3935688" cy="1329266"/>
          </a:xfrm>
        </p:spPr>
        <p:txBody>
          <a:bodyPr>
            <a:noAutofit/>
          </a:bodyPr>
          <a:lstStyle/>
          <a:p>
            <a:r>
              <a:rPr lang="ru-RU" sz="2800" cap="none" dirty="0">
                <a:solidFill>
                  <a:schemeClr val="accent1">
                    <a:lumMod val="75000"/>
                  </a:schemeClr>
                </a:solidFill>
                <a:latin typeface="XO Oriel Condensed" panose="020B0606020202030204" pitchFamily="34" charset="-52"/>
              </a:rPr>
              <a:t>Водонапорная (Пристрельная) башня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81823" y="609600"/>
            <a:ext cx="5992367" cy="549498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2142066"/>
            <a:ext cx="3935689" cy="396251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 smtClean="0">
                <a:latin typeface="XO Oriel Condensed" panose="020B0606020202030204" pitchFamily="34" charset="-52"/>
              </a:rPr>
              <a:t>В конце 19 века руководство предприятия выкупило 50 десятин на правом берегу Невы в Уткиной заводи под полигон. Спустя год там было возведено здание с водоподъемной башней и электростанцией.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 smtClean="0">
                <a:latin typeface="XO Oriel Condensed" panose="020B0606020202030204" pitchFamily="34" charset="-52"/>
              </a:rPr>
              <a:t>Данная </a:t>
            </a:r>
            <a:r>
              <a:rPr lang="ru-RU" sz="1800" cap="none" dirty="0">
                <a:latin typeface="XO Oriel Condensed" panose="020B0606020202030204" pitchFamily="34" charset="-52"/>
              </a:rPr>
              <a:t>архитектурная постройка по своему внешнему виду напоминает одну из башен средневекового замка. Выполнена она из кирпича и имеет полукруглую пристройку лестничной клетки.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301347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3546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XO Oriel Condensed" panose="020B0606020202030204" pitchFamily="34" charset="-52"/>
              </a:rPr>
              <a:t>принцип работы водонапорных башен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69019" y="855132"/>
            <a:ext cx="6098725" cy="493606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2133599"/>
            <a:ext cx="3935689" cy="365760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900" cap="none" dirty="0">
                <a:latin typeface="XO Oriel Condensed"/>
              </a:rPr>
              <a:t>Башня, в первую очередь, выполняла свою главную функцию – регулировала расход и напор воды в водонапорной сети. Проще говоря, когда водой никто не пользовался – она ее накапливала (так как наносы все равно качали воду), а в часы увеличенного водопотребления – расходовала. Отсюда и название – «водонапорная».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278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09599"/>
            <a:ext cx="3935688" cy="11768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cap="none" dirty="0" smtClean="0">
                <a:solidFill>
                  <a:srgbClr val="C00000"/>
                </a:solidFill>
                <a:latin typeface="XO Oriel Condensed" panose="020B0606020202030204" pitchFamily="34" charset="-52"/>
              </a:rPr>
              <a:t>Ориентир для настройки прицелов</a:t>
            </a:r>
            <a:endParaRPr lang="ru-RU" cap="none" dirty="0">
              <a:solidFill>
                <a:srgbClr val="C00000"/>
              </a:solidFill>
              <a:latin typeface="XO Oriel Condensed" panose="020B0606020202030204" pitchFamily="34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22761" y="897467"/>
            <a:ext cx="6168980" cy="489373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2732" y="1871133"/>
            <a:ext cx="4076731" cy="392006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cap="none" dirty="0" smtClean="0">
                <a:latin typeface="XO Oriel Condensed" panose="020B0606020202030204" pitchFamily="34" charset="-52"/>
              </a:rPr>
              <a:t>Однако </a:t>
            </a:r>
            <a:r>
              <a:rPr lang="ru-RU" sz="1800" cap="none" dirty="0">
                <a:latin typeface="XO Oriel Condensed" panose="020B0606020202030204" pitchFamily="34" charset="-52"/>
              </a:rPr>
              <a:t>еще ее обозначают «Пристрельной» или «Пристрелочной». Почему так? Все просто: говорят, что раньше башню использовали для настройки прицелов артиллерийских орудий, которые выпускались на Обуховском заводе. Ну а что: расстояние между ними и не большое, и не маленькое – примерно 1,5 км. Да и здания не закрывали обзор инженерам (их там не было и не будет из-за Невы</a:t>
            </a:r>
            <a:r>
              <a:rPr lang="ru-RU" sz="1800" cap="none" dirty="0" smtClean="0">
                <a:latin typeface="XO Oriel Condensed" panose="020B0606020202030204" pitchFamily="34" charset="-52"/>
              </a:rPr>
              <a:t>). </a:t>
            </a:r>
            <a:endParaRPr lang="ru-RU" sz="1800" cap="none" dirty="0">
              <a:latin typeface="XO Oriel Condensed" panose="020B060602020203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93484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288</TotalTime>
  <Words>280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Капля</vt:lpstr>
      <vt:lpstr>Водонапорная (Пристрельная) башня Обуховского завода</vt:lpstr>
      <vt:lpstr>Обуховский завод</vt:lpstr>
      <vt:lpstr>В разное время на заводе разрабатывали и изготавливали пушки, снаряды, мины, стволы для оружия, прицелы, бинокли, броню для кораблей, колеса и шины для поездов, тракторы, танки и даже хирургические инструменты. </vt:lpstr>
      <vt:lpstr>Водонапорная (Пристрельная) башня</vt:lpstr>
      <vt:lpstr>принцип работы водонапорных башен </vt:lpstr>
      <vt:lpstr>Ориентир для настройки прицелов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Водонапорная (Пристрельная) башня Обуховского завода</dc:title>
  <dc:creator>Ольга Бутяева</dc:creator>
  <cp:lastModifiedBy>Никита</cp:lastModifiedBy>
  <cp:revision>49</cp:revision>
  <dcterms:created xsi:type="dcterms:W3CDTF">2022-07-01T10:11:36Z</dcterms:created>
  <dcterms:modified xsi:type="dcterms:W3CDTF">2022-10-16T08:12:43Z</dcterms:modified>
</cp:coreProperties>
</file>