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62" r:id="rId4"/>
    <p:sldId id="260" r:id="rId5"/>
    <p:sldId id="263" r:id="rId6"/>
    <p:sldId id="264" r:id="rId7"/>
    <p:sldId id="265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FF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75" d="100"/>
          <a:sy n="75" d="100"/>
        </p:scale>
        <p:origin x="-2028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539954"/>
            <a:ext cx="6840760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488832" cy="266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Ознакомление дошкольников с природными зонами: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Смешанные и широколиственные леса</a:t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517232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№30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Василеостровского района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Горелова Ю.Г.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548680"/>
            <a:ext cx="730830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Проблемы для леса создаёт человек и природа: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556792"/>
            <a:ext cx="7056784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Пожары, которые случаются при попадании в дерево молнии, при аномальной жаре или неосторожном обращении с огнём людей. 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Кислотный дождь с ядовитой пылью и газами по причине неудовлетворительной работы очистных сооружений промышленных предприятий. 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Выпас неумеренного количества домашних животных, которые объедают молодые деревья, вытаптывают траву.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Прямое уничтожение человеком – заготовка древесины, превышающая нормы. 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Пластиковые отходы, бутылки и прочий мусор.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Браконьерство, снижающее и уничтожающее количество редких представителей животного и растительного мира.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00154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Охрана природы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56084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Для сохранения и восстановления природы лесной зоны созданы заповедники и национальные парки.  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Заповедник «Белогорье»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один из старейших заповедников России. Он был создан на базе заповедника «Лес на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Ворскле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основанного в 1924 году для сохранения вековой дубравы на берегу реки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Ворскла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Большинству дубов здесь около 110 лет, но сохранился значительный участок дубравы, возраст которого составляет около 300 лет.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Приокско-Террасный заповедник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единственный в Московской области. Его территория покрыта сосновыми и смешанными лесами. Главной достопримечательностью заповедника является зубр — современник мамонта и самое крупное копытное животное Европы. 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Заповедник «Брянский лес»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расположен на стыке трёх природных зон: таёжной, лесостепной и зоны широколиственных лесов. Большую часть его территории занимают смешанные и широколиственные леса. Это единственное место в Европе, где обитают все десять видов европейских дятлов. Более 360 видов животных и растений, встречающихся на территории заповедника, занесены в Красную книгу.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p20okrm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2004" y="692696"/>
            <a:ext cx="7871996" cy="592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7" y="1"/>
            <a:ext cx="7308304" cy="119675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Климат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052736"/>
            <a:ext cx="7704856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смешанных и широколиственных лесов располагается между тайгой и степями. Климат умеренно теплый, достаточно мягкий и влажный. На этих широтах наблюдается теплое лето и сравнительно долгая холодная зима. В лесной зоне выпадает довольно много осадков. Максимум осадков приходится на тёплый период. Поэтому для роста растений приходится достаточно не только тепла, но и влаги. Почва в смешанном лесу насыщена перегноем, образованным опавшими листьями и хвоей под воздействием умеренной влажности.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Растительный мир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1340768"/>
            <a:ext cx="7272808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этой природной зоны характерна четко выраженная ярусность – изменение вида растительности в зависимости от высоты: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ярус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хвойно – лиственных лесных массивов составляют могучие дубы, сосны, ели.</a:t>
            </a:r>
          </a:p>
          <a:p>
            <a:endParaRPr lang="ru-RU" sz="2400" dirty="0"/>
          </a:p>
        </p:txBody>
      </p:sp>
      <p:pic>
        <p:nvPicPr>
          <p:cNvPr id="4" name="Рисунок 3" descr="bb25a0aa219cdc7ce8301717c6941d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2088232" cy="278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789040"/>
            <a:ext cx="2304256" cy="283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649573488_7-vsegda-pomnim-com-p-dub-sibirskii-foto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5" y="3717032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1cf713e790b7d48b9bb334d0fd87a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2520280" cy="336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9712" y="476673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ярус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лиственных деревьев.                        Там растут липы, берёзы, дикие яблони и груши.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revo-lipa-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412776"/>
            <a:ext cx="2440100" cy="341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46156355_62-kartinkin-net-p-kartinki-yablonya-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387299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pisanie-i-vyrashchivanie-dikoj-grus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149080"/>
            <a:ext cx="3613154" cy="254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4305973_30-pibig_info-p-plodovo-yagodnie-kustarniki-priroda-krasiv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4488499" cy="336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640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ярус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называемый подлесок, занимают кустарники: малина, боярышник, шиповник.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855661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34733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7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49080"/>
            <a:ext cx="35643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682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Последний ярус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трав, мха, лишайников.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-09-14-06-44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9736"/>
            <a:ext cx="3766504" cy="237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560px-Algerine_Sw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221088"/>
            <a:ext cx="3744416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landscape-forest-nature-grass-branch-moss-green-national-park-wilderness-jungle-rainforest-nature-reserve-Evergreen-tree-leaf-plant-flora-tr-d-woods-skog-farger-vegetation-s-der-sen-mossa-nationalpark-kl-ver-d-wood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556792"/>
            <a:ext cx="35643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cale_120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149080"/>
            <a:ext cx="35283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Животный мир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95637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смешанных и широколиственных лесах обитают кабаны, волки, лисы, зайцы, бурые медведи, лоси, благородные олени и другие животные.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edved-buryi-svet-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24" y="2420888"/>
            <a:ext cx="2916408" cy="194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kartinki24_ru_deer_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869160"/>
            <a:ext cx="2923524" cy="182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79035565_3-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068960"/>
            <a:ext cx="2952328" cy="196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50766a09ac178146e72aa09f2f36c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420888"/>
            <a:ext cx="291190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rcLo7zd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725144"/>
            <a:ext cx="2592288" cy="196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nF-EQLX4JQ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356992"/>
            <a:ext cx="24002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eed3ca81450534bb6055ab5083804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821161"/>
            <a:ext cx="2808312" cy="187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Верхние ярусы леса - царство птиц, среди которых преобладание насекомоядных и зерноядных птиц, отличающихся звонким пением. Это соловьи, иволги, певчий дрозд. Также сойки, зяблики, кукушки и другие.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nimal4809143960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437112"/>
            <a:ext cx="2926080" cy="195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-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7560" y="1916832"/>
            <a:ext cx="2914920" cy="196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7c6280d2c6c7b26966af17ad272471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24" y="1916832"/>
            <a:ext cx="291632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2122a02a0a244efca6ccf2e89d42e3f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437112"/>
            <a:ext cx="259228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evchdroz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437112"/>
            <a:ext cx="2859280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ird5114337960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916832"/>
            <a:ext cx="2614045" cy="196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8e4d6b0c65f246657a23eab4ddc6a95d60a3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212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Ознакомление дошкольников с природными зонами: Смешанные и широколиственные леса </vt:lpstr>
      <vt:lpstr>Слайд 2</vt:lpstr>
      <vt:lpstr>Климат</vt:lpstr>
      <vt:lpstr>Растительный мир</vt:lpstr>
      <vt:lpstr>Слайд 5</vt:lpstr>
      <vt:lpstr>Слайд 6</vt:lpstr>
      <vt:lpstr>Слайд 7</vt:lpstr>
      <vt:lpstr>Животный мир</vt:lpstr>
      <vt:lpstr>Слайд 9</vt:lpstr>
      <vt:lpstr>Проблемы для леса создаёт человек и природа:</vt:lpstr>
      <vt:lpstr>Охрана природы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Облака сквозь листья</dc:title>
  <dc:creator>obstinate</dc:creator>
  <dc:description>Шаблон презентации с сайта https://presentation-creation.ru/</dc:description>
  <cp:lastModifiedBy>12345</cp:lastModifiedBy>
  <cp:revision>454</cp:revision>
  <dcterms:created xsi:type="dcterms:W3CDTF">2018-02-25T09:09:03Z</dcterms:created>
  <dcterms:modified xsi:type="dcterms:W3CDTF">2024-01-06T14:25:21Z</dcterms:modified>
</cp:coreProperties>
</file>