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6" r:id="rId5"/>
    <p:sldId id="259" r:id="rId6"/>
    <p:sldId id="265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ес фон (5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0" y="1268760"/>
            <a:ext cx="424847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«Ознакомление дошкольников с природными зонами в соответствии с ФОП ДО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: «Смешанные 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широколиственные 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леса» </a:t>
            </a:r>
          </a:p>
          <a:p>
            <a:pPr algn="ctr"/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(Ознакомление дошкольников с 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лет)</a:t>
            </a:r>
          </a:p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Баринова М.А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60648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ГБДОУ детский сад № 32 комбинированного вида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Василеостровского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района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Санкт-Петербурга</a:t>
            </a:r>
          </a:p>
        </p:txBody>
      </p:sp>
      <p:pic>
        <p:nvPicPr>
          <p:cNvPr id="9" name="Рисунок 8" descr="5ca73491fb71821bc4990beff0decec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4032448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ес фон (5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932040" y="980728"/>
            <a:ext cx="3779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b="1" u="sng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Смешанные </a:t>
            </a:r>
            <a:r>
              <a:rPr lang="ru-RU" sz="2600" b="1" u="sng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леса </a:t>
            </a:r>
            <a:r>
              <a:rPr lang="ru-RU" sz="2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состоят из хвойных и мелколиственных пород (ель, сосна, береза, осина). </a:t>
            </a:r>
          </a:p>
          <a:p>
            <a:pPr algn="just"/>
            <a:r>
              <a:rPr lang="ru-RU" sz="2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Смешанные </a:t>
            </a:r>
            <a:r>
              <a:rPr lang="ru-RU" sz="2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леса представляют собой природную зону хвойных и лиственных деревьев с примесью примерно 7% растений другого типа</a:t>
            </a:r>
            <a:r>
              <a:rPr lang="ru-RU" sz="2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b="1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638126240_92-priroda-club-p-smeshannii-les-priroda-krasivo-foto-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4248471" cy="53732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87824" y="332656"/>
            <a:ext cx="33759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Смешанные леса </a:t>
            </a:r>
            <a:endParaRPr lang="ru-RU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ес фон (5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836712"/>
            <a:ext cx="388843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Сме́шанный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 лес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лес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, характеризующийся смешиванием хвойных и лиственных древесных пород. 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правило, тёплое лето и относительно холодная и средняя по продолжительности зима.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ic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04664"/>
            <a:ext cx="4444702" cy="56949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ес фон (5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257" y="0"/>
            <a:ext cx="9176257" cy="6858000"/>
          </a:xfrm>
        </p:spPr>
      </p:pic>
      <p:pic>
        <p:nvPicPr>
          <p:cNvPr id="5" name="Рисунок 4" descr="1675551522_gas-kvas-com-p-smeshannii-les-risunok-zhivotnie-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486365" cy="6244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ес фон (5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860032" y="836712"/>
            <a:ext cx="40324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Широколиственными </a:t>
            </a:r>
            <a:r>
              <a:rPr lang="ru-RU" sz="2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лесами называют листопадные (летне-зеленые) деревья с широкими листовыми пластинами</a:t>
            </a:r>
            <a:r>
              <a:rPr lang="ru-RU" sz="2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Широколиственные </a:t>
            </a:r>
            <a:r>
              <a:rPr lang="ru-RU" sz="2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леса состоят из дуба, липы, клена, вяза, ясеня, бука.</a:t>
            </a:r>
            <a:endParaRPr lang="ru-RU" sz="2600" dirty="0"/>
          </a:p>
        </p:txBody>
      </p:sp>
      <p:pic>
        <p:nvPicPr>
          <p:cNvPr id="6" name="Рисунок 5" descr="tree-forest-branch-plant-sunlight-leaf-golden-autumn-yellow-season-deciduous-forest-bright-deciduous-grove-woodland-habitat-october-ecosystem-biome-old-growth-forest-natural-environment-w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80728"/>
            <a:ext cx="4137924" cy="55172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79712" y="188640"/>
            <a:ext cx="46835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Широколиственные леса </a:t>
            </a:r>
            <a:endParaRPr lang="ru-RU" sz="30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1622128451_7-oir_mobi-p-smeshannie-i-shirokolistvennie-lesa-prirod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725144"/>
            <a:ext cx="3023828" cy="18958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ес фон (5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723" y="0"/>
            <a:ext cx="9164723" cy="6858000"/>
          </a:xfrm>
        </p:spPr>
      </p:pic>
      <p:pic>
        <p:nvPicPr>
          <p:cNvPr id="5" name="Рисунок 4" descr="152b580889fcb0834fa8c816f554918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8508437" cy="63813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ес фон (5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6" name="Рисунок 5" descr="1673566097_gas-kvas-com-p-smeshannii-les-risunok-detskii-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836712"/>
            <a:ext cx="6282753" cy="58052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95736" y="188640"/>
            <a:ext cx="51923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Сме́шанный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лес (рисование)</a:t>
            </a:r>
            <a:endParaRPr lang="ru-RU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ес фон (5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1674073837_gas-kvas-com-p-risunok-na-temu-shirokolistvennie-lesa-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980728"/>
            <a:ext cx="6048672" cy="56248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3648" y="188640"/>
            <a:ext cx="65961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Широколиственный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 лес (рисование)</a:t>
            </a:r>
            <a:endParaRPr lang="ru-RU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118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 Баринова</cp:lastModifiedBy>
  <cp:revision>78</cp:revision>
  <dcterms:created xsi:type="dcterms:W3CDTF">2023-04-09T12:17:49Z</dcterms:created>
  <dcterms:modified xsi:type="dcterms:W3CDTF">2023-12-15T11:44:06Z</dcterms:modified>
</cp:coreProperties>
</file>