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10/29/2022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10/29/2022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b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Семинар 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«Методика организации наблюдения за погодными явлениями в дошкольном образовании».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Ознакомление дошкольников с работой термометра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48218" y="3657597"/>
            <a:ext cx="3685309" cy="1588658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Подготовили: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воспитатели старшей группы №2 ГБДОУ № 44 Василеостровского р-на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Рогачева Ольга Сергеевна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Бунина Наталия Борисовна</a:t>
            </a:r>
          </a:p>
          <a:p>
            <a:pPr algn="r"/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326" y="3657597"/>
            <a:ext cx="3089566" cy="1717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691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Как действует термометр, если тепло или холодно?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94328" y="2938289"/>
            <a:ext cx="4128654" cy="2463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00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Если тепло  - жидкость внутри трубки термометра расширяется и поднимается по трубке. Если холодно, то жидкость сжимается и опускается.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330" y="2456873"/>
            <a:ext cx="5556268" cy="3806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9169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74983" y="1720840"/>
            <a:ext cx="822036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опыт.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Измерим температуру воздуха на улице и у нас в группе (смотрим на показания термометра за окном на улице).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Показания воспитатель записывает на доске в таблицу: на улице(+7); в группе (+21).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Вывод: показания термометра в группе и на улице выше 0, значит мороза нет. В группе воздух теплее, чем на улице, так как  температура воздуха  в группе выше, чем на улице  (защищают стены, окна, обогревают батареи, влияют лампы, мы дышим).</a:t>
            </a:r>
          </a:p>
        </p:txBody>
      </p:sp>
    </p:spTree>
    <p:extLst>
      <p:ext uri="{BB962C8B-B14F-4D97-AF65-F5344CB8AC3E}">
        <p14:creationId xmlns:p14="http://schemas.microsoft.com/office/powerpoint/2010/main" val="4028509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1637" y="1582341"/>
            <a:ext cx="537556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№2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этого опыта нам понадобится термометр для измерения температуры тела.  Мы используем электронный термометр, так как он является безопасным в отличии от ртутного.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здорового человека температура тела около 36,6 градусов. Если человек заболел, то температура тела будет больше 37 градусов.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Измеряем температуру тела по желанию  детей.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дети схематично фиксируют в лабораторных дневниках наблюдений: если t около 36.6 градусов, рисуют зелёный кружок, а если  больше 37 градусов, то кружок красный (при этом необходимо сразу обратиться к врачу).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3455" y="1873168"/>
            <a:ext cx="4163888" cy="3956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0732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6000" y="905164"/>
            <a:ext cx="100122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№3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двух одинаковых ёмкостях находится вода тёплая и холодная. Детям предлагается определить температуру воды в обоих ёмкостях, используя водный термометр.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холодной воде столбик термометра будет опускаться к 0°. В тёплой воде столбик термометра поднимается вверх. Дети делают опыт.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16000" y="2690336"/>
            <a:ext cx="1023389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Вывод: в ёмкости с тёплой водой температура показания больше, чем в ёмкости с холодной водой.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 горячей и в холодной столбик показывает выше нуля.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0° вода превращается в лед, а если будет 100°, то вода закипит.</a:t>
            </a:r>
          </a:p>
        </p:txBody>
      </p:sp>
    </p:spTree>
    <p:extLst>
      <p:ext uri="{BB962C8B-B14F-4D97-AF65-F5344CB8AC3E}">
        <p14:creationId xmlns:p14="http://schemas.microsoft.com/office/powerpoint/2010/main" val="1614101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5527" y="889844"/>
            <a:ext cx="92363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Вопросы, которые задаёт педагог в процессе наблюдения.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Когда мы произносим слова "тепло", "холодно", "горячо", что мы имеем в виду? (Мы говорим о температуре).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В какое время года жарко? (лето)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В какое время года холодно? (зима)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 Как называется прибор для измерения температуры воздуха, воды, почвы, тела человека? (термометр).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Можно ли с помощью одного и того же термометра измерить температуру тела человека, животных, воды, воздуха, почвы? (Нет. Существуют различные виды термометров)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Какие виды термометров по назначению бывают? (медицинские, водные, почвенные, комнатные, уличные)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В чём измеряется температура? (в градусах)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Какие математические знаки используются, для измерения температуры? ( -, +)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Как мы узнаём, какая погода на улице: тёплая или холодная? (смотрим на показания уличного термометра).</a:t>
            </a:r>
          </a:p>
        </p:txBody>
      </p:sp>
    </p:spTree>
    <p:extLst>
      <p:ext uri="{BB962C8B-B14F-4D97-AF65-F5344CB8AC3E}">
        <p14:creationId xmlns:p14="http://schemas.microsoft.com/office/powerpoint/2010/main" val="2645475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5709" y="2136339"/>
            <a:ext cx="56896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заданий для детей старшей группы.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старшей группе планируются занятия, расширяющие конкретные знания детей о сезонных изменениях в неживой природе, жизни растений, насекомых, птиц, зверей; помогающие установить последовательность некоторых уже известных детям явлений и связей между состоянием погоды и изменениями в жизни растений и животных, подвести к обобщению представлений об определённом сезоне.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348" y="1185171"/>
            <a:ext cx="4572396" cy="4559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9009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9055" y="825097"/>
            <a:ext cx="524625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фиксации и закрепления того, что дети наблюдают, могут служить зарисовки и лепка объектов, рассказы об увиденном, игры, игрушки.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Отражение в рисунках сезонных изменений в природе очень помогает закреплению представлений у детей.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 о виденном имеет громадное значение для развития речи и закрепления представлений.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сюжетно-ролевых играх дети часто воспроизводят воспринятое ими на занятиях и прогулках.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фиксации наблюдений можно использовать игрушку, например «Какая сегодня погода». Это доска, в середине которой находится вращающаяся стрелка, а на углах прикреплены картинки, изображающие разную погоду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старшей группы делают это утром, по приходе в детский сад, и после возвращения с прогулки (если погода изменилась).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2327" y="825097"/>
            <a:ext cx="4798058" cy="5355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5240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1274" y="1533236"/>
            <a:ext cx="493221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Вот мы и научились определять температуру самостоятельно. Можем теперь сами посмотреть на уличный термометр и определить: тепло на улице или холодно и как нужно одеваться для прогулки.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982" y="1008006"/>
            <a:ext cx="5347854" cy="4967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1843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51418" y="1708729"/>
            <a:ext cx="4193309" cy="2751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00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"И в жару, и в мороз</a:t>
            </a:r>
          </a:p>
          <a:p>
            <a:pPr>
              <a:lnSpc>
                <a:spcPct val="107000"/>
              </a:lnSpc>
              <a:spcAft>
                <a:spcPts val="100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окном стеклянный нос,</a:t>
            </a:r>
          </a:p>
          <a:p>
            <a:pPr>
              <a:lnSpc>
                <a:spcPct val="107000"/>
              </a:lnSpc>
              <a:spcAft>
                <a:spcPts val="100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Чтоб в любое время года</a:t>
            </a:r>
          </a:p>
          <a:p>
            <a:pPr>
              <a:lnSpc>
                <a:spcPct val="107000"/>
              </a:lnSpc>
              <a:spcAft>
                <a:spcPts val="100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Знали мы, что за погода". (Термометр)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674" y="1114360"/>
            <a:ext cx="3546762" cy="44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0408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1" y="1006764"/>
            <a:ext cx="9153236" cy="24853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481" y="2526203"/>
            <a:ext cx="5267401" cy="2932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7190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1419" y="1089866"/>
            <a:ext cx="10243126" cy="4730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формирование простейших представлений и знаний о температуре и термометре - приборе её измерения.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Образовательные: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*"/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Познакомить детей с различными видами термометров (водный, медицинский, комнатный, уличный) и принципом их работы; 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*"/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Расширять знания детей о природных объектах неживой природы (воздух, вода, почва);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*"/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Научить применять полученные знания на практике.</a:t>
            </a:r>
          </a:p>
          <a:p>
            <a:pPr>
              <a:lnSpc>
                <a:spcPct val="107000"/>
              </a:lnSpc>
              <a:spcAft>
                <a:spcPts val="1000"/>
              </a:spcAft>
            </a:pPr>
            <a:r>
              <a:rPr lang="ru-RU" sz="14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Развивающие: 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000"/>
              </a:spcAft>
              <a:buFont typeface="Arial" panose="020B0604020202020204" pitchFamily="34" charset="0"/>
              <a:buChar char="*"/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внимание, память, воображение.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*"/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познавательную активность и любознательность;</a:t>
            </a:r>
          </a:p>
          <a:p>
            <a:pPr marL="342900" lvl="0" indent="-342900">
              <a:lnSpc>
                <a:spcPct val="107000"/>
              </a:lnSpc>
              <a:spcAft>
                <a:spcPts val="1000"/>
              </a:spcAft>
              <a:buFont typeface="Arial" panose="020B0604020202020204" pitchFamily="34" charset="0"/>
              <a:buChar char="*"/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Воспитательные: воспитывать доброжелательное отношение друг к другу, умение работать в коллективе.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Воспитательные: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*"/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Воспитание бережного отношения и  любви к природе;</a:t>
            </a:r>
          </a:p>
          <a:p>
            <a:pPr marL="342900" lvl="0" indent="-342900">
              <a:lnSpc>
                <a:spcPct val="107000"/>
              </a:lnSpc>
              <a:spcAft>
                <a:spcPts val="1000"/>
              </a:spcAft>
              <a:buFont typeface="Arial" panose="020B0604020202020204" pitchFamily="34" charset="0"/>
              <a:buChar char="*"/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Воспитывать доброжелательное отношение друг к другу, умение работать в коллективе.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845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524001" y="960582"/>
            <a:ext cx="9458036" cy="4922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Алгоритм знакомства с термометром: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Название прибора;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Назначение (для чего он используется);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Строение (внешний вид);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Правила работы с приборами;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Правила безопасного пользования.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Польза (определение важности прибора).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9864" y="1266167"/>
            <a:ext cx="5267401" cy="4349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5590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такое термометр? 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2944" y="2556932"/>
            <a:ext cx="10335491" cy="3318936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название прибора для измерения температуры.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Термо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"тепло", метр - "измеряю", т.е. это прибор для измерения тепла.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помощью термометра можно измерить не только температуру человеческого тела, но и температуру воздуха в помещении, на улице, температуру воды (в реке, в ванной), температуру почвы.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038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928" y="1126836"/>
            <a:ext cx="8626764" cy="44796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79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9199" y="960582"/>
            <a:ext cx="99290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Термометры бывают разные:  комнатный и уличный для измерения температуры воздуха;  водный для измерения температуры воды;  медицинский для измерения температуры тела.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связи с разным назначением термометров отличается и их внешний вид – разная внешняя форма, разный цвет жидкости внутри. А теперь есть термометры электронные, для измерения температуры тела.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615" y="3131126"/>
            <a:ext cx="4003730" cy="2927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364" y="3223491"/>
            <a:ext cx="3842328" cy="2835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3300411"/>
            <a:ext cx="3407640" cy="2675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0278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23636" y="738910"/>
            <a:ext cx="575425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 части термометра: стеклянная трубка, наполненная подкрашенной жидкостью и шкала (пластина с делениями). Каждое деление на шкале означает 1 градус. Цифры, стоящие около делений, показывают число градусов. В середине шкалы ноль - это граница между градусами тепла и мороза. Конец столбика подкрашенной жидкости показывает число градусов. Вверх от 0 отсчитывают градусы тепла, вниз — градусы холода.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Температуру записывают с помощью условных знаков. Например, пять градусов тепла записывают так: +5°, а пять градусов холода так: —5°.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7892" y="616760"/>
            <a:ext cx="4627418" cy="5273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37459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86</TotalTime>
  <Words>1131</Words>
  <Application>Microsoft Office PowerPoint</Application>
  <PresentationFormat>Широкоэкранный</PresentationFormat>
  <Paragraphs>88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Garamond</vt:lpstr>
      <vt:lpstr>Times New Roman</vt:lpstr>
      <vt:lpstr>Натуральные материалы</vt:lpstr>
      <vt:lpstr>   Семинар  «Методика организации наблюдения за погодными явлениями в дошкольном образовании». Ознакомление дошкольников с работой термометра </vt:lpstr>
      <vt:lpstr>Презентация PowerPoint</vt:lpstr>
      <vt:lpstr>Презентация PowerPoint</vt:lpstr>
      <vt:lpstr>Презентация PowerPoint</vt:lpstr>
      <vt:lpstr>Презентация PowerPoint</vt:lpstr>
      <vt:lpstr>Что такое термометр?  </vt:lpstr>
      <vt:lpstr>Презентация PowerPoint</vt:lpstr>
      <vt:lpstr>Презентация PowerPoint</vt:lpstr>
      <vt:lpstr>Презентация PowerPoint</vt:lpstr>
      <vt:lpstr>Как действует термометр, если тепло или холодно?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gypnor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Семинар «Методика организации наблюдения за погодными явлениями в дошкольном образовании». Ознакомление дошкольников с работой термометра</dc:title>
  <dc:creator>Оля</dc:creator>
  <cp:lastModifiedBy>Leontyeva Ekaterina</cp:lastModifiedBy>
  <cp:revision>7</cp:revision>
  <dcterms:created xsi:type="dcterms:W3CDTF">2022-10-26T15:39:04Z</dcterms:created>
  <dcterms:modified xsi:type="dcterms:W3CDTF">2022-10-29T13:48:08Z</dcterms:modified>
</cp:coreProperties>
</file>