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12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split orient="vert" dir="in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883022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на тему : 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«Камень в городе: ознакомление дошкольников с минералами, использованными при строительстве Санкт-Петербурга» </a:t>
            </a:r>
            <a:endParaRPr lang="ru-RU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28155" y="5978632"/>
            <a:ext cx="58005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Выполнила воспитатель Академии ледовых видов спорта «Динамо Санкт-Петербург» Егорова Ксения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Вильсоровна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FBFE2FCB-C3F6-B277-196B-E853E34085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44" y="2163335"/>
            <a:ext cx="5800562" cy="3682884"/>
          </a:xfrm>
        </p:spPr>
      </p:pic>
    </p:spTree>
  </p:cSld>
  <p:clrMapOvr>
    <a:masterClrMapping/>
  </p:clrMapOvr>
  <p:transition spd="slow">
    <p:split orient="vert"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00042"/>
            <a:ext cx="885698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Известняк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dirty="0">
              <a:cs typeface="AngsanaUPC" pitchFamily="18" charset="-34"/>
            </a:endParaRPr>
          </a:p>
          <a:p>
            <a:pPr algn="l"/>
            <a:r>
              <a:rPr lang="ru-RU" sz="2400" b="0" i="0" dirty="0">
                <a:solidFill>
                  <a:srgbClr val="222328"/>
                </a:solidFill>
                <a:effectLst/>
                <a:latin typeface="Open Sans" panose="020B0606030504020204" pitchFamily="34" charset="0"/>
              </a:rPr>
              <a:t>Один из наиболее часто использовавшихся в убранстве  Санкт-Петербурга натуральных камней (после гранита) — это известняк, Путиловская плита. Цвет их, как правило, серый из-за  примеси углеродистых веществ, либо желтый — этот тон дает примесь природных гидроксидов железа, именуемых железными охрами.</a:t>
            </a:r>
            <a:endParaRPr lang="ru-RU" sz="2400" b="1" i="0" dirty="0">
              <a:solidFill>
                <a:srgbClr val="222328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367E1E-E759-1C1D-F189-C8BCFBF80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964" y="3446664"/>
            <a:ext cx="4939812" cy="3293208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71480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                  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0672" y="1358158"/>
            <a:ext cx="49756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Известняк – это осадочная порода, состав которой максимально насыщен содержанием кальцита и примесей. В составе материала также встречаются частицы кремния, извести, кварца, фосфатов и других веществ, которые способствуют снижению пористости и повышению прочности.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7D740C-552E-2523-B805-0471A930A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085" y="1323632"/>
            <a:ext cx="3236309" cy="244827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C32E2D-3F45-947C-0CC4-E3AB53E85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48" y="3966416"/>
            <a:ext cx="3546980" cy="2579275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664" y="309655"/>
            <a:ext cx="8498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Использование в Санкт-Петербурге: </a:t>
            </a:r>
            <a:endParaRPr lang="ru-RU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9832" y="1156255"/>
            <a:ext cx="50182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222328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Известняк использовали преимущественно  для облицовки искусственных скал и других парковых украшений. Этим камнем отделаны многие фасады, а блоки из него были использованы для возведения колонн Казанского собора. Из такого </a:t>
            </a:r>
            <a:r>
              <a:rPr lang="ru-RU" sz="2400" dirty="0">
                <a:solidFill>
                  <a:srgbClr val="2223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же известняка </a:t>
            </a:r>
            <a:r>
              <a:rPr lang="ru-RU" sz="2400" b="0" i="0" dirty="0">
                <a:solidFill>
                  <a:srgbClr val="222328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изваян ряд городских скульптур — к примеру, стоящие по сторонам главной арки Адмиралтейства морские нимфы, которые поддерживают небесную и земную сферы.</a:t>
            </a:r>
            <a:endParaRPr lang="ru-RU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266" name="AutoShape 2" descr="Экскурсия в детский город профессий Кидбург | Экскурсии для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Экскурсия в детский город профессий Кидбург | Экскурсии для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Экскурсия в детский город профессий Кидбург | Экскурсии для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648B93-33E5-99BA-6785-0F7D61667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1556792"/>
            <a:ext cx="3362088" cy="4911948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787" y="293760"/>
            <a:ext cx="76700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Путиловская плита – первый камень в Санкт-Петербурге, он же – известняк.</a:t>
            </a:r>
            <a:b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0133" y="1263256"/>
            <a:ext cx="66437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 расширением масштабов строительства Петербурга увеличивались потребности и в Путиловской плите, он же известняк. Именно из нее сложены цоколи многих зданий и памятников в Северной столице, в огромном количестве она шла на изготовление ступеней и карнизов, ею мостились тротуары.</a:t>
            </a:r>
            <a:endParaRPr lang="ru-RU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1744D1-0793-0750-9F60-E7DDDA8D7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21" y="4237464"/>
            <a:ext cx="4436438" cy="244827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D2EBE0-F59F-1DDC-825A-F4DB481EC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823" y="4150203"/>
            <a:ext cx="4048125" cy="2695575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36203" y="62300"/>
            <a:ext cx="15753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Загадки:</a:t>
            </a:r>
          </a:p>
        </p:txBody>
      </p:sp>
      <p:sp>
        <p:nvSpPr>
          <p:cNvPr id="9220" name="AutoShape 4" descr="Планетарий в Мадриде, Испа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Планетарий в Мадриде, Испа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6" name="AutoShape 10" descr="Зоологический музей: описание, адрес, время работы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8" name="AutoShape 12" descr="Зоологический музей: описание, адрес, время работы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7FEE47-CE37-1A5E-5CE3-84AF518EF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73" y="898326"/>
            <a:ext cx="3953382" cy="296272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20ED0A-9F5F-F674-89E5-AE6FA5DF6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909488"/>
            <a:ext cx="3953382" cy="29627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664B6B-CDEA-C80B-1683-C8835E603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9445" y="3899813"/>
            <a:ext cx="4067175" cy="30480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1785926"/>
            <a:ext cx="52380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000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4000496" y="3000372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plit orient="vert" dir="in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232</TotalTime>
  <Words>252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Constantia</vt:lpstr>
      <vt:lpstr>Open Sans</vt:lpstr>
      <vt:lpstr>Wingdings 2</vt:lpstr>
      <vt:lpstr>Поток</vt:lpstr>
      <vt:lpstr>Презентация на тему :  «Камень в городе: ознакомление дошкольников с минералами, использованными при строительстве Санкт-Петербурга»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«Франция»</dc:title>
  <dc:creator>Фунтик</dc:creator>
  <cp:lastModifiedBy>Cezar</cp:lastModifiedBy>
  <cp:revision>25</cp:revision>
  <dcterms:created xsi:type="dcterms:W3CDTF">2019-05-14T12:17:47Z</dcterms:created>
  <dcterms:modified xsi:type="dcterms:W3CDTF">2023-01-16T18:41:43Z</dcterms:modified>
</cp:coreProperties>
</file>