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0" r:id="rId3"/>
    <p:sldId id="286" r:id="rId4"/>
    <p:sldId id="292" r:id="rId5"/>
    <p:sldId id="293" r:id="rId6"/>
    <p:sldId id="268" r:id="rId7"/>
    <p:sldId id="265" r:id="rId8"/>
    <p:sldId id="261" r:id="rId9"/>
    <p:sldId id="269" r:id="rId10"/>
    <p:sldId id="262" r:id="rId11"/>
    <p:sldId id="266" r:id="rId12"/>
    <p:sldId id="267" r:id="rId13"/>
    <p:sldId id="264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>
      <p:cViewPr varScale="1">
        <p:scale>
          <a:sx n="107" d="100"/>
          <a:sy n="107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9B1E-2D24-48D5-9E7B-CBBA618A4D0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B0A2-79CB-4049-B7C4-57C51DFD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AB0A2-79CB-4049-B7C4-57C51DFD08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9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61A04D-507A-4295-93E8-2B695787EF45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614" y="836712"/>
            <a:ext cx="6984776" cy="19442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Линецкая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Айгюль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Рауфатовна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 73 «Василёк»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340768"/>
            <a:ext cx="5035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Мастер-класс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«Ознакомление дошкольников 5-6 лет с природными зонами: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«Смешанные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и широколиственные леса»</a:t>
            </a:r>
          </a:p>
        </p:txBody>
      </p:sp>
    </p:spTree>
    <p:extLst>
      <p:ext uri="{BB962C8B-B14F-4D97-AF65-F5344CB8AC3E}">
        <p14:creationId xmlns:p14="http://schemas.microsoft.com/office/powerpoint/2010/main" val="27336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>
                <a:latin typeface="+mj-lt"/>
              </a:rPr>
              <a:t>ордостью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Приморского края в России является Уссурийская тайга. Этот природный комплекс ценится своими ресурсами и красивыми пейзажами. Но самое важное – здесь живет очень редкий представитель – уссурийский тигр, которого в природе осталось всего несколько </a:t>
            </a:r>
            <a:r>
              <a:rPr lang="ru-RU" sz="1800" dirty="0" smtClean="0">
                <a:latin typeface="+mj-lt"/>
              </a:rPr>
              <a:t>десятков</a:t>
            </a: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8194" name="Picture 2" descr="C:\Users\Станислав\Desktop\slide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40760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4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танислав\Desktop\341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888432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692696"/>
            <a:ext cx="31683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ctr"/>
            <a:r>
              <a:rPr lang="ru-RU" sz="1400" dirty="0" smtClean="0"/>
              <a:t>    </a:t>
            </a:r>
            <a:r>
              <a:rPr lang="ru-RU" b="1" i="1" dirty="0" smtClean="0"/>
              <a:t>Европейский лось</a:t>
            </a:r>
          </a:p>
          <a:p>
            <a:r>
              <a:rPr lang="ru-RU" sz="1400" dirty="0" smtClean="0"/>
              <a:t>Его  </a:t>
            </a:r>
            <a:r>
              <a:rPr lang="ru-RU" sz="1400" dirty="0"/>
              <a:t>не зря называется лесным великаном. Он является одним из крупнейших животных, обитающих в зоне смешанных широколиственных лесов. Средний вес его достигает трехсот килограмм. Голову самца украшают огромные рога. Шерсть этого животного обычно серо- или черно-бурого оттенка. Эти обитатели смешанных лесов питаются в основном побегами молодых деревьев, предпочитая осину, иву или рябину. В зимний период лоси в качестве основной пищи выбирают хвою, мхи и лишайники. Эти звери – великолепные пловцы. </a:t>
            </a:r>
            <a:endParaRPr lang="ru-RU" sz="1400" dirty="0" smtClean="0"/>
          </a:p>
          <a:p>
            <a:r>
              <a:rPr lang="ru-RU" sz="1400" dirty="0" smtClean="0"/>
              <a:t>Конец весны и самое начало лета – пора, когда лосиха приносит потомство. Как правило, это один или два теленка, которые в течение всего летнего периода живут вместе с матерью.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066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танислав\Desktop\341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8687"/>
            <a:ext cx="3816424" cy="4876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889844"/>
            <a:ext cx="3096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Волк</a:t>
            </a:r>
          </a:p>
          <a:p>
            <a:r>
              <a:rPr lang="ru-RU" dirty="0" smtClean="0"/>
              <a:t>Самые </a:t>
            </a:r>
            <a:r>
              <a:rPr lang="ru-RU" dirty="0"/>
              <a:t>опасные животные смешанных лесов - это, конечно, волки. </a:t>
            </a:r>
            <a:endParaRPr lang="ru-RU" dirty="0" smtClean="0"/>
          </a:p>
          <a:p>
            <a:r>
              <a:rPr lang="ru-RU" dirty="0" smtClean="0"/>
              <a:t>Волк </a:t>
            </a:r>
            <a:r>
              <a:rPr lang="ru-RU" dirty="0"/>
              <a:t>– хищное животное, но уничтожает он преимущественно больных либо сильно ослабленных животных. Этим он помогает оздоровлению популяции животных, обитающих в данной местности. В областях, где численность этих хищников относительно небольшая, вреда от этого животного практически нет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88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89844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Влияние человека</a:t>
            </a:r>
          </a:p>
          <a:p>
            <a:endParaRPr lang="ru-RU" dirty="0"/>
          </a:p>
          <a:p>
            <a:r>
              <a:rPr lang="ru-RU" dirty="0"/>
              <a:t>Люди активно используют лес для заготовки древесины, сбора ягод, грибов и лекарственных растений, охоты, рыбной ловли, а также для отдыха и оздоровления. Огромные площади широколиственных лесов вырубают под пашни.</a:t>
            </a:r>
          </a:p>
          <a:p>
            <a:endParaRPr lang="ru-RU" dirty="0"/>
          </a:p>
          <a:p>
            <a:r>
              <a:rPr lang="ru-RU" dirty="0"/>
              <a:t>Зона смешанных и широколиственных лесов сильно заселена благодаря её климату и пригодной для земледелия почве. В настоящее время естественные участки леса сохранились лишь на небольших территориях, а остальную площадь занимают города, посёлки и сельскохозяйственные земли.</a:t>
            </a:r>
          </a:p>
        </p:txBody>
      </p:sp>
    </p:spTree>
    <p:extLst>
      <p:ext uri="{BB962C8B-B14F-4D97-AF65-F5344CB8AC3E}">
        <p14:creationId xmlns:p14="http://schemas.microsoft.com/office/powerpoint/2010/main" val="27449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7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нислав\Desktop\2c3fff0c-ad1d-4c48-bfb9-7b9cb228f9e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7333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нислав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008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416824" cy="4886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1" dirty="0" smtClean="0"/>
              <a:t>Климат</a:t>
            </a:r>
            <a:endParaRPr lang="ru-RU" sz="1400" dirty="0"/>
          </a:p>
          <a:p>
            <a:r>
              <a:rPr lang="ru-RU" sz="1400" dirty="0" smtClean="0"/>
              <a:t>Лето </a:t>
            </a:r>
            <a:r>
              <a:rPr lang="ru-RU" sz="1400" dirty="0"/>
              <a:t>долгое и теплое (не менее четырех месяцев имеют среднемесячную температуру выше 10°С). Именно это благоприятствует произрастанию широколиственных деревьев.</a:t>
            </a:r>
          </a:p>
          <a:p>
            <a:r>
              <a:rPr lang="ru-RU" sz="1400" dirty="0"/>
              <a:t>Средняя температура июля составляет 18-20°С. Вместе с тем климат достаточно влажный. Годовая сумма осадков не менее 600-800 мм. Максимум осадков приходится на теплый период, баланс влаги близок к нейтральному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pic>
        <p:nvPicPr>
          <p:cNvPr id="3074" name="Picture 2" descr="C:\Users\Станислав\Desktop\1685571608_klau-club-p-rasteniya-smeshannikh-i-shirokolistnikh-le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752528" cy="3334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797152"/>
            <a:ext cx="6840760" cy="1296144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/>
              <a:t>Зима холодная и  долгая. Средняя температура января изменяется от -4С на западе до -16С на востоке Русской равнины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Дальнем Востоке январская температура составляет -</a:t>
            </a:r>
            <a:r>
              <a:rPr lang="ru-RU" sz="2000" dirty="0" smtClean="0"/>
              <a:t>20 до -24 градусов</a:t>
            </a:r>
          </a:p>
          <a:p>
            <a:r>
              <a:rPr lang="ru-RU" sz="2000" smtClean="0"/>
              <a:t>Глубокого </a:t>
            </a:r>
            <a:r>
              <a:rPr lang="ru-RU" sz="2000" dirty="0"/>
              <a:t>снежного покрова не бывает. </a:t>
            </a:r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098" name="Picture 2" descr="C:\Users\Станислав\Desktop\1620925416_7-pibig_info-p-smeshannie-i-shirokolistvennie-lesa-zimoi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79743"/>
            <a:ext cx="5112568" cy="3834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Станислав\Desktop\9cc8e4343e6de4dbbcd87f88c84e6bd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44816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танислав\Downloads\fbc6572e71d93e087c57b0959678adc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1276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2736"/>
            <a:ext cx="6696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Лес создаёт благоприятные условия для животных. Деревья защищают их от резких перемен погоды и сильного ветра. </a:t>
            </a:r>
            <a:endParaRPr lang="ru-RU" sz="1400" dirty="0" smtClean="0"/>
          </a:p>
          <a:p>
            <a:r>
              <a:rPr lang="ru-RU" sz="1400" dirty="0" smtClean="0"/>
              <a:t>Здесь </a:t>
            </a:r>
            <a:r>
              <a:rPr lang="ru-RU" sz="1400" dirty="0"/>
              <a:t>много удобных мест для устройства жилищ: дупла, корни деревьев, густые заросли кустарников и травы. Кроме того, в лесу можно найти разную пищу: листья, плоды, семена растений, грибы, насекомых и других животных.</a:t>
            </a:r>
          </a:p>
        </p:txBody>
      </p:sp>
      <p:pic>
        <p:nvPicPr>
          <p:cNvPr id="6146" name="Picture 2" descr="C:\Users\Станислав\Desktop\1648929583_41-vsegda-pomnim-com-p-smeshannie-i-shirokolistvennie-lesa-rossii-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264696" cy="3766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танислав\Desktop\slid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40760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595</TotalTime>
  <Words>470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                 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“Ознакомление дошкольников 5-6 лет с домашними животными Ленинградской области: корова.</dc:title>
  <dc:creator>Станислав</dc:creator>
  <cp:lastModifiedBy>Станислав</cp:lastModifiedBy>
  <cp:revision>72</cp:revision>
  <dcterms:created xsi:type="dcterms:W3CDTF">2021-11-04T10:32:32Z</dcterms:created>
  <dcterms:modified xsi:type="dcterms:W3CDTF">2024-01-06T12:25:58Z</dcterms:modified>
</cp:coreProperties>
</file>