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58" r:id="rId5"/>
    <p:sldId id="260" r:id="rId6"/>
    <p:sldId id="263" r:id="rId7"/>
    <p:sldId id="261" r:id="rId8"/>
    <p:sldId id="264" r:id="rId9"/>
    <p:sldId id="267" r:id="rId10"/>
    <p:sldId id="268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65" d="100"/>
          <a:sy n="65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87097F-1DB0-4D0B-81B4-FA9A80C7432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57068F-228F-4FF7-AB20-3ECBFC7A78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0444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«Ознакомление дошкольников с природными зонами в соответствии с ФОП ДО: арктические и антарктические пустыни»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1268" y="6276961"/>
            <a:ext cx="615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Феофанова И.В. ГБДОУ №</a:t>
            </a:r>
            <a:r>
              <a:rPr lang="ru-RU" dirty="0" smtClean="0">
                <a:solidFill>
                  <a:schemeClr val="tx2"/>
                </a:solidFill>
              </a:rPr>
              <a:t>19 В.О. г. Санкт-Петербург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AutoShape 4" descr="https://shareslide.ru/img/thumbs/346f6a1f6821a38d13bf63b427d215f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hareslide.ru/img/thumbs/346f6a1f6821a38d13bf63b427d215f9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user\Desktop\346f6a1f6821a38d13bf63b427d215f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6" y="1112550"/>
            <a:ext cx="6474296" cy="48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e/E0e9hGpliWkDLsNORytIXmaY6wo7QrcuA3JqVP/slide-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" r="68400" b="55248"/>
          <a:stretch/>
        </p:blipFill>
        <p:spPr bwMode="auto">
          <a:xfrm>
            <a:off x="984758" y="332656"/>
            <a:ext cx="2627883" cy="3377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http://manage.worldtravelguide.net/sites/default/files/original_images/87555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87476"/>
            <a:ext cx="4205505" cy="27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ermania.diplo.de/image/2229716/16x9/450/253/9184108d7aa7e156ee5a683b3443eb71/SY/mosa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54355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cf2.ppt-online.org/files2/slide/e/E0e9hGpliWkDLsNORytIXmaY6wo7QrcuA3JqVP/slide-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9616" r="33460" b="58522"/>
          <a:stretch/>
        </p:blipFill>
        <p:spPr bwMode="auto">
          <a:xfrm>
            <a:off x="4441824" y="620688"/>
            <a:ext cx="3960440" cy="2429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7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62811358_19-klubmama-ru-p-applikatsiya-na-temu-arktika-foto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60648"/>
            <a:ext cx="76200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0643" y="5949280"/>
            <a:ext cx="4522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178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a57ab256335378f6869105efc0c961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012" b="31418"/>
          <a:stretch/>
        </p:blipFill>
        <p:spPr bwMode="auto">
          <a:xfrm>
            <a:off x="539552" y="1124744"/>
            <a:ext cx="8604448" cy="42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1" t="21166" r="2914" b="-2567"/>
          <a:stretch/>
        </p:blipFill>
        <p:spPr bwMode="auto">
          <a:xfrm>
            <a:off x="1475656" y="101036"/>
            <a:ext cx="5976664" cy="69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vsegda-pomnim.com/uploads/posts/2022-03/1648626253_39-vsegda-pomnim-com-p-ostrov-zemlya-frantsa-iosifa-foto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380"/>
            <a:ext cx="8437612" cy="562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1.bp.blogspot.com/-Dm4_Kq0wakM/W_3E8iJ8vLI/AAAAAAAAFfg/3w16T6fgIFIR4f_BT3uaUb1NjyMDP-hugCPcBGAYYCw/s1600/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user\Desktop\1684406088_ornella-club-p-arkticheskie-i-antarkticheskie-pustini-zhi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78" r="-2085"/>
          <a:stretch/>
        </p:blipFill>
        <p:spPr bwMode="auto">
          <a:xfrm>
            <a:off x="248750" y="908720"/>
            <a:ext cx="88952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2" y="692696"/>
            <a:ext cx="8760276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8" y="845096"/>
            <a:ext cx="8760276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2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87fa47a0021edf217bb304f0bb44102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tichi-bazary-guby-dvorov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489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кцент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48DD4"/>
      </a:accent5>
      <a:accent6>
        <a:srgbClr val="F79646"/>
      </a:accent6>
      <a:hlink>
        <a:srgbClr val="00B0F0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31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Юляша</dc:creator>
  <cp:lastModifiedBy>Юляша</cp:lastModifiedBy>
  <cp:revision>14</cp:revision>
  <dcterms:created xsi:type="dcterms:W3CDTF">2023-11-25T12:16:37Z</dcterms:created>
  <dcterms:modified xsi:type="dcterms:W3CDTF">2023-12-01T07:24:47Z</dcterms:modified>
</cp:coreProperties>
</file>