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6" r:id="rId9"/>
    <p:sldId id="265" r:id="rId10"/>
    <p:sldId id="264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4A194-EA7F-37B6-9BD5-DEF14404C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384FD3-8325-D69D-6382-EE7304924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2EEF6F-19E4-BB7A-42C0-42CF4563C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55C3-CD61-48A3-9709-4CAFC5DA99F2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4E992B-6AC9-0CDC-3906-1B485AB0E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6A012-C2BF-E8FF-150A-D6CA5197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9E57-EBAB-45BE-A433-8193F8FB2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28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08D5B-92E6-E106-6D85-E838DD56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54CA22-7A20-6A1D-356F-5D066D539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2C96A9-6D1C-1BF8-CAF1-DB3964C6B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55C3-CD61-48A3-9709-4CAFC5DA99F2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ECED97-D9E9-A1B2-5C03-032C3650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DCF1F0-72D7-B7CF-B578-426F9C048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9E57-EBAB-45BE-A433-8193F8FB2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1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587A22-0D16-7CB3-7BD3-7CA1FC59D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D32D0A-551C-BD26-53B2-00E4E42C1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10F0C4-6B00-3103-407A-DF577D29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55C3-CD61-48A3-9709-4CAFC5DA99F2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80F204-9CA9-97F4-8F0F-400FDAC80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4FBD8-351A-CEB8-4C17-005628AF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9E57-EBAB-45BE-A433-8193F8FB2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61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A1E4B-4CD2-22B9-875A-A0CF1A003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4794C5-6EAB-5C20-90A9-3E70E3BF4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66D08B-2DB8-027E-ED9C-6FF7A185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55C3-CD61-48A3-9709-4CAFC5DA99F2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F3024E-B565-A705-A603-225A14564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C0C971-019D-A792-E378-D6C36B16C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9E57-EBAB-45BE-A433-8193F8FB2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55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D5883-9967-8054-6813-DB7A5B451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3BFF42-098E-EBB2-B2B8-122632CA0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0FA07-5D76-F550-F86B-2027A20F0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55C3-CD61-48A3-9709-4CAFC5DA99F2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FF3261-AB89-9386-358C-B790FECEC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61624F-6AED-FA99-AAD0-DF23E701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9E57-EBAB-45BE-A433-8193F8FB2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7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1310D-816F-300A-467F-9853D9A48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CC2C9A-E2FE-FBD3-FC76-B10329BDB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416BF0-BA9D-32C6-3AA0-C324D590C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D3A625-0171-6591-E4A7-EBC8D8EA2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55C3-CD61-48A3-9709-4CAFC5DA99F2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733AA9-C0B5-A5C2-36F1-E7BB5788A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DF7BD0-533E-7C67-989C-811ACAA0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9E57-EBAB-45BE-A433-8193F8FB2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15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899E1-4878-D22F-E215-45DC9D503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4CC57-534C-392B-78DF-E24542423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2644D1-598C-45C2-6660-9151024A8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CC3A85-C72C-294D-C670-B6572203D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551608-C9B9-704A-6085-FB19445CF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2A1EDD-1805-DC81-6790-68B9D90AE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55C3-CD61-48A3-9709-4CAFC5DA99F2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EAED01-CF5D-7ADE-14B4-2D4BA6590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337619-C56C-6F02-93D7-D3BACD5C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9E57-EBAB-45BE-A433-8193F8FB2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2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68D01-506C-6AA4-BA23-67073A129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03DAD8-A3AC-3118-F72D-D3EF325A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55C3-CD61-48A3-9709-4CAFC5DA99F2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8448DE-A560-84A0-C95D-3ED8B135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FE1715-1872-F558-764C-8FCABC139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9E57-EBAB-45BE-A433-8193F8FB2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19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01B4CD-D7FB-175C-C41C-C50DA247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55C3-CD61-48A3-9709-4CAFC5DA99F2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532276-E389-7BD5-CDE1-9DB4CAF4E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38748E-7646-6E83-BA06-B377069E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9E57-EBAB-45BE-A433-8193F8FB2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1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5561E-46F5-BB57-4A66-00D68175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3033F8-BA31-C46C-986E-E1E437805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F7D065-357E-2804-9A01-E06297F56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74380E-19DD-2673-D6EC-4CF458FAB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55C3-CD61-48A3-9709-4CAFC5DA99F2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D474B7-07BE-56C5-F012-512B26AC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F60708-B1D9-E6FC-2DC8-15CDAD05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9E57-EBAB-45BE-A433-8193F8FB2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71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1482E-1ADF-A751-1159-B066BB58A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0D3AA3-7DD6-68FA-B374-81F4F4B3E3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DB46A9-3ABC-AA9D-0FE5-4D5071F2B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DFB935-3443-98F3-7423-61F9F0CD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55C3-CD61-48A3-9709-4CAFC5DA99F2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A227AC-8812-D728-0AF1-FDCC0268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690A3-C0EE-FC6B-CD83-A98AE929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9E57-EBAB-45BE-A433-8193F8FB2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02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4F67C-FD5F-0EAD-82E9-98CF3126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4CCB23-330C-FA14-2AFD-4D442BB09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C47D92-C2A6-DD0D-342F-53E67E13B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D55C3-CD61-48A3-9709-4CAFC5DA99F2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EC0725-22EF-39FF-FFC5-99C19C968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205415-0026-C8F7-FD97-4B625A885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29E57-EBAB-45BE-A433-8193F8FB2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74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F25DCE8A-9B52-75BB-8FB6-9F1378917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811"/>
            <a:ext cx="12192000" cy="694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9A92F0-18AF-03ED-A03C-A6512532A606}"/>
              </a:ext>
            </a:extLst>
          </p:cNvPr>
          <p:cNvSpPr/>
          <p:nvPr/>
        </p:nvSpPr>
        <p:spPr>
          <a:xfrm>
            <a:off x="9064486" y="5776623"/>
            <a:ext cx="3127513" cy="9263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1EFB178F-986F-A47B-F74C-B01D988346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2CB6E-877C-7B42-AC33-B9F041807C64}"/>
              </a:ext>
            </a:extLst>
          </p:cNvPr>
          <p:cNvSpPr txBox="1"/>
          <p:nvPr/>
        </p:nvSpPr>
        <p:spPr>
          <a:xfrm>
            <a:off x="2329732" y="0"/>
            <a:ext cx="744242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XO Thames" panose="02020603050405020304" pitchFamily="18" charset="-52"/>
              </a:rPr>
              <a:t>Ознакомление дошкольников с ягодами (дикоросами) </a:t>
            </a:r>
          </a:p>
          <a:p>
            <a:pPr algn="ctr"/>
            <a:r>
              <a:rPr lang="ru-RU" sz="3200" b="1" dirty="0">
                <a:latin typeface="XO Thames" panose="02020603050405020304" pitchFamily="18" charset="-52"/>
              </a:rPr>
              <a:t>Ленинградской области </a:t>
            </a:r>
          </a:p>
          <a:p>
            <a:pPr algn="ctr"/>
            <a:r>
              <a:rPr lang="ru-RU" sz="3200" b="1" dirty="0">
                <a:latin typeface="XO Thames" panose="02020603050405020304" pitchFamily="18" charset="-52"/>
              </a:rPr>
              <a:t>КНЯЖЕНИКА</a:t>
            </a:r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D8A0B-106B-6132-B4B0-ABF4E7051244}"/>
              </a:ext>
            </a:extLst>
          </p:cNvPr>
          <p:cNvSpPr txBox="1"/>
          <p:nvPr/>
        </p:nvSpPr>
        <p:spPr>
          <a:xfrm>
            <a:off x="9048584" y="5761038"/>
            <a:ext cx="31434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XO Thames" panose="02020603050405020304" pitchFamily="18" charset="-52"/>
              </a:rPr>
              <a:t>Выполнили: </a:t>
            </a:r>
          </a:p>
          <a:p>
            <a:pPr algn="r"/>
            <a:r>
              <a:rPr lang="ru-RU" sz="1400" b="1" dirty="0">
                <a:latin typeface="XO Thames" panose="02020603050405020304" pitchFamily="18" charset="-52"/>
              </a:rPr>
              <a:t>Воспитатели ГБДОУ №34</a:t>
            </a:r>
          </a:p>
          <a:p>
            <a:pPr algn="r"/>
            <a:r>
              <a:rPr lang="ru-RU" sz="1400" b="1" dirty="0">
                <a:latin typeface="XO Thames" panose="02020603050405020304" pitchFamily="18" charset="-52"/>
              </a:rPr>
              <a:t>Коваленко Мария Викторовна</a:t>
            </a:r>
          </a:p>
          <a:p>
            <a:pPr algn="r"/>
            <a:r>
              <a:rPr lang="ru-RU" sz="1400" b="1" dirty="0" err="1">
                <a:latin typeface="XO Thames" panose="02020603050405020304" pitchFamily="18" charset="-52"/>
              </a:rPr>
              <a:t>Иванюгина</a:t>
            </a:r>
            <a:r>
              <a:rPr lang="ru-RU" sz="1400" b="1" dirty="0">
                <a:latin typeface="XO Thames" panose="02020603050405020304" pitchFamily="18" charset="-52"/>
              </a:rPr>
              <a:t> Надежда </a:t>
            </a:r>
            <a:r>
              <a:rPr lang="ru-RU" sz="1400" b="1" dirty="0" err="1">
                <a:latin typeface="XO Thames" panose="02020603050405020304" pitchFamily="18" charset="-52"/>
              </a:rPr>
              <a:t>Рахимжоновна</a:t>
            </a:r>
            <a:endParaRPr lang="ru-RU" sz="1400" b="1" dirty="0">
              <a:latin typeface="XO Thames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59705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4B79A2D-D9B4-BBD1-5062-71E87F7CC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9" t="57849" r="35217" b="14324"/>
          <a:stretch/>
        </p:blipFill>
        <p:spPr bwMode="auto">
          <a:xfrm>
            <a:off x="4341410" y="4087962"/>
            <a:ext cx="2838617" cy="201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47074EE6-8F95-EDDD-69BB-FC21BE9F1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t="57676" r="64613" b="15094"/>
          <a:stretch/>
        </p:blipFill>
        <p:spPr bwMode="auto">
          <a:xfrm>
            <a:off x="580444" y="4069677"/>
            <a:ext cx="2949935" cy="21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A378958A-4EF6-1F19-C8C5-5C0D8B0AA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8" t="19557" r="3724" b="51724"/>
          <a:stretch/>
        </p:blipFill>
        <p:spPr bwMode="auto">
          <a:xfrm>
            <a:off x="9557466" y="1351722"/>
            <a:ext cx="2370066" cy="224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DD9CED47-1664-B157-49DA-7BF5AF359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8" t="19681" r="26427" b="51600"/>
          <a:stretch/>
        </p:blipFill>
        <p:spPr bwMode="auto">
          <a:xfrm>
            <a:off x="6480311" y="1343770"/>
            <a:ext cx="2377442" cy="22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CF457C18-632D-15FB-3B73-E43330D9E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5" t="19508" r="49131" b="51178"/>
          <a:stretch/>
        </p:blipFill>
        <p:spPr bwMode="auto">
          <a:xfrm>
            <a:off x="3363401" y="1262022"/>
            <a:ext cx="2345636" cy="227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>
            <a:extLst>
              <a:ext uri="{FF2B5EF4-FFF2-40B4-BE49-F238E27FC236}">
                <a16:creationId xmlns:a16="http://schemas.microsoft.com/office/drawing/2014/main" id="{FD3B1831-25F1-251E-4322-0792F45DC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19334" r="71947" b="51948"/>
          <a:stretch/>
        </p:blipFill>
        <p:spPr bwMode="auto">
          <a:xfrm>
            <a:off x="365759" y="1319916"/>
            <a:ext cx="2425149" cy="230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>
            <a:extLst>
              <a:ext uri="{FF2B5EF4-FFF2-40B4-BE49-F238E27FC236}">
                <a16:creationId xmlns:a16="http://schemas.microsoft.com/office/drawing/2014/main" id="{94A3A222-CF78-E1C6-46CB-37B77E1DB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2" t="58593" r="5842" b="14176"/>
          <a:stretch/>
        </p:blipFill>
        <p:spPr bwMode="auto">
          <a:xfrm>
            <a:off x="8309112" y="4126728"/>
            <a:ext cx="2846567" cy="201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F30B72-9905-E943-97E1-C7CA684DAD60}"/>
              </a:ext>
            </a:extLst>
          </p:cNvPr>
          <p:cNvSpPr txBox="1"/>
          <p:nvPr/>
        </p:nvSpPr>
        <p:spPr>
          <a:xfrm>
            <a:off x="3649648" y="3546281"/>
            <a:ext cx="168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XO Thames" panose="02020603050405020304" pitchFamily="18" charset="-52"/>
              </a:rPr>
              <a:t>Какого цвета?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4019E1-0C8F-FF99-6CC0-C41CB22C038E}"/>
              </a:ext>
            </a:extLst>
          </p:cNvPr>
          <p:cNvSpPr txBox="1"/>
          <p:nvPr/>
        </p:nvSpPr>
        <p:spPr>
          <a:xfrm>
            <a:off x="6806317" y="3593989"/>
            <a:ext cx="193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XO Thames" panose="02020603050405020304" pitchFamily="18" charset="-52"/>
              </a:rPr>
              <a:t>Какого размера?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FE0955-0423-CC71-439B-047EBE91A825}"/>
              </a:ext>
            </a:extLst>
          </p:cNvPr>
          <p:cNvSpPr txBox="1"/>
          <p:nvPr/>
        </p:nvSpPr>
        <p:spPr>
          <a:xfrm>
            <a:off x="9899375" y="3586038"/>
            <a:ext cx="1752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XO Thames" panose="02020603050405020304" pitchFamily="18" charset="-52"/>
              </a:rPr>
              <a:t>Какой формы?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3B8DF-B716-7947-ED5E-934057275FED}"/>
              </a:ext>
            </a:extLst>
          </p:cNvPr>
          <p:cNvSpPr txBox="1"/>
          <p:nvPr/>
        </p:nvSpPr>
        <p:spPr>
          <a:xfrm>
            <a:off x="1216551" y="6122504"/>
            <a:ext cx="170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XO Thames" panose="02020603050405020304" pitchFamily="18" charset="-52"/>
              </a:rPr>
              <a:t>Какой вкус?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BB7427-E0F7-6984-798D-8E2A773B90CE}"/>
              </a:ext>
            </a:extLst>
          </p:cNvPr>
          <p:cNvSpPr txBox="1"/>
          <p:nvPr/>
        </p:nvSpPr>
        <p:spPr>
          <a:xfrm>
            <a:off x="4866198" y="6114553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XO Thames" panose="02020603050405020304" pitchFamily="18" charset="-52"/>
              </a:rPr>
              <a:t>На чем растет?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DFDFF-E084-61C1-158F-EA36E179CD6E}"/>
              </a:ext>
            </a:extLst>
          </p:cNvPr>
          <p:cNvSpPr txBox="1"/>
          <p:nvPr/>
        </p:nvSpPr>
        <p:spPr>
          <a:xfrm>
            <a:off x="8507896" y="6114553"/>
            <a:ext cx="280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XO Thames" panose="02020603050405020304" pitchFamily="18" charset="-52"/>
              </a:rPr>
              <a:t>Что можно приготовить?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D5F6B8-9C1E-5103-2A8B-BA62DDDAD295}"/>
              </a:ext>
            </a:extLst>
          </p:cNvPr>
          <p:cNvSpPr txBox="1"/>
          <p:nvPr/>
        </p:nvSpPr>
        <p:spPr>
          <a:xfrm>
            <a:off x="2419184" y="268559"/>
            <a:ext cx="64544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XO Thames" panose="02020603050405020304" pitchFamily="18" charset="-52"/>
              </a:rPr>
              <a:t>Расскажи о ягоде княженике</a:t>
            </a:r>
          </a:p>
        </p:txBody>
      </p:sp>
      <p:pic>
        <p:nvPicPr>
          <p:cNvPr id="11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F0FA0BAC-B325-3797-5100-841C0E2A4E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1211" y="60343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8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3DBE25D9-5FD0-9AA3-E016-1830C056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811"/>
            <a:ext cx="12192000" cy="694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C6D282-980E-EB1C-6527-FC0A6046F9C3}"/>
              </a:ext>
            </a:extLst>
          </p:cNvPr>
          <p:cNvSpPr txBox="1"/>
          <p:nvPr/>
        </p:nvSpPr>
        <p:spPr>
          <a:xfrm>
            <a:off x="2560320" y="405516"/>
            <a:ext cx="6882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atin typeface="XO Thames" panose="02020603050405020304" pitchFamily="18" charset="-52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82651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ECFEDF-B71F-BAEF-1B3F-AE181F152288}"/>
              </a:ext>
            </a:extLst>
          </p:cNvPr>
          <p:cNvSpPr/>
          <p:nvPr/>
        </p:nvSpPr>
        <p:spPr>
          <a:xfrm>
            <a:off x="2886323" y="206733"/>
            <a:ext cx="5025225" cy="11052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0" dirty="0">
                <a:solidFill>
                  <a:schemeClr val="bg1"/>
                </a:solidFill>
                <a:effectLst/>
                <a:latin typeface="XO Thames" panose="02020603050405020304" pitchFamily="18" charset="-52"/>
              </a:rPr>
              <a:t>Малина северных широт,</a:t>
            </a:r>
            <a:br>
              <a:rPr lang="ru-RU" sz="2800" b="1" dirty="0">
                <a:solidFill>
                  <a:schemeClr val="bg1"/>
                </a:solidFill>
                <a:latin typeface="XO Thames" panose="02020603050405020304" pitchFamily="18" charset="-52"/>
              </a:rPr>
            </a:br>
            <a:r>
              <a:rPr lang="ru-RU" sz="2800" b="1" i="0" dirty="0">
                <a:solidFill>
                  <a:schemeClr val="bg1"/>
                </a:solidFill>
                <a:effectLst/>
                <a:latin typeface="XO Thames" panose="02020603050405020304" pitchFamily="18" charset="-52"/>
              </a:rPr>
              <a:t>Удивляет вкусом рот.</a:t>
            </a:r>
            <a:endParaRPr lang="ru-RU" sz="2800" b="1" dirty="0">
              <a:solidFill>
                <a:schemeClr val="bg1"/>
              </a:solidFill>
              <a:latin typeface="XO Thames" panose="02020603050405020304" pitchFamily="18" charset="-52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BD706D8-B34E-74B5-F23D-4CBFBAAD5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9" y="1508100"/>
            <a:ext cx="9616992" cy="4757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33DA10F4-D733-D1DE-60BD-13D40D2D12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1039061" y="6003234"/>
            <a:ext cx="609600" cy="60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1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6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C34B96-61C1-104C-EB2A-3D66B85C2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3393" y="779224"/>
            <a:ext cx="5340957" cy="510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C414EC2E-E901-1476-D857-4BC55CB3CD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75451" y="6137745"/>
            <a:ext cx="609600" cy="609600"/>
          </a:xfrm>
          <a:prstGeom prst="rect">
            <a:avLst/>
          </a:prstGeom>
        </p:spPr>
      </p:pic>
      <p:pic>
        <p:nvPicPr>
          <p:cNvPr id="2052" name="Picture 4" descr="Княженика - лечебная ягода.">
            <a:extLst>
              <a:ext uri="{FF2B5EF4-FFF2-40B4-BE49-F238E27FC236}">
                <a16:creationId xmlns:a16="http://schemas.microsoft.com/office/drawing/2014/main" id="{51FCF565-F94F-5937-5A98-A5DF9FD19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307" y="826932"/>
            <a:ext cx="6419064" cy="4985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36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6581E2-EE21-0575-4454-C0EC4716E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1855" r="2653" b="5509"/>
          <a:stretch/>
        </p:blipFill>
        <p:spPr bwMode="auto">
          <a:xfrm>
            <a:off x="429371" y="127220"/>
            <a:ext cx="4937760" cy="6551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31D8ABD-F240-EE1C-DBE4-D4E6F7C9C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04" y="1232949"/>
            <a:ext cx="6126450" cy="4165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6F8DA3DB-3D69-003F-77B7-377C1E6F16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60480" y="6137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6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893D4169-ADA5-4450-D9DD-F86F93C95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r="1706" b="14914"/>
          <a:stretch/>
        </p:blipFill>
        <p:spPr bwMode="auto">
          <a:xfrm>
            <a:off x="3841477" y="469125"/>
            <a:ext cx="8032951" cy="5367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D94F53E3-2858-158F-9887-4CDAEE66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10435" r="9409" b="7826"/>
          <a:stretch/>
        </p:blipFill>
        <p:spPr bwMode="auto">
          <a:xfrm>
            <a:off x="402823" y="970058"/>
            <a:ext cx="3427993" cy="4269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7A658F24-AC61-1FAB-578D-916B87A5A3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85552" y="6026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7456995-BB84-B7AD-4703-2D0A5C728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r="5981" b="2938"/>
          <a:stretch/>
        </p:blipFill>
        <p:spPr bwMode="auto">
          <a:xfrm>
            <a:off x="4898004" y="95417"/>
            <a:ext cx="6782462" cy="505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69DB53-55AB-AE8B-60F3-4E985CA6A8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715"/>
          <a:stretch/>
        </p:blipFill>
        <p:spPr>
          <a:xfrm>
            <a:off x="119269" y="592338"/>
            <a:ext cx="7227736" cy="6007245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97D4521A-8B48-2E76-6B6B-A07EDC2255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34477" y="60423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рябины (50 фото) .">
            <a:extLst>
              <a:ext uri="{FF2B5EF4-FFF2-40B4-BE49-F238E27FC236}">
                <a16:creationId xmlns:a16="http://schemas.microsoft.com/office/drawing/2014/main" id="{9D46CF6D-6CF7-B8F2-00C6-3C7A78D2E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55" y="994438"/>
            <a:ext cx="3192917" cy="239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Малина PNG фото.">
            <a:extLst>
              <a:ext uri="{FF2B5EF4-FFF2-40B4-BE49-F238E27FC236}">
                <a16:creationId xmlns:a16="http://schemas.microsoft.com/office/drawing/2014/main" id="{3990B7F0-B49F-792D-0ECB-D3DA0D018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972" y="3912042"/>
            <a:ext cx="4117037" cy="243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C1D45B79-C35E-09D6-A492-0264FABB4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3" r="686" b="18956"/>
          <a:stretch/>
        </p:blipFill>
        <p:spPr bwMode="auto">
          <a:xfrm>
            <a:off x="8081840" y="954156"/>
            <a:ext cx="3732201" cy="236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ADD15157-4EF4-AE0B-B3C3-B0912CBD6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506" y="1001864"/>
            <a:ext cx="3630800" cy="24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Вишня картинки для детей.">
            <a:extLst>
              <a:ext uri="{FF2B5EF4-FFF2-40B4-BE49-F238E27FC236}">
                <a16:creationId xmlns:a16="http://schemas.microsoft.com/office/drawing/2014/main" id="{51280829-1BBF-563C-E539-0188D7311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116" y="3872285"/>
            <a:ext cx="3639502" cy="254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D9ECB7-F0DA-161E-DADB-4690D0826612}"/>
              </a:ext>
            </a:extLst>
          </p:cNvPr>
          <p:cNvSpPr/>
          <p:nvPr/>
        </p:nvSpPr>
        <p:spPr>
          <a:xfrm>
            <a:off x="3959750" y="198782"/>
            <a:ext cx="3737112" cy="5724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XO Thames" panose="02020603050405020304" pitchFamily="18" charset="-52"/>
              </a:rPr>
              <a:t>Назови ягоды!</a:t>
            </a:r>
          </a:p>
        </p:txBody>
      </p:sp>
      <p:pic>
        <p:nvPicPr>
          <p:cNvPr id="4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F0AFD9CC-80E1-49BA-EC9F-D832878D26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06038" y="5931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8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686244-3F93-5684-3001-B0CA5D8B913F}"/>
              </a:ext>
            </a:extLst>
          </p:cNvPr>
          <p:cNvSpPr/>
          <p:nvPr/>
        </p:nvSpPr>
        <p:spPr>
          <a:xfrm>
            <a:off x="3737112" y="302150"/>
            <a:ext cx="3784821" cy="6202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XO Thames" panose="02020603050405020304" pitchFamily="18" charset="-52"/>
              </a:rPr>
              <a:t>Сравни ягоды</a:t>
            </a:r>
          </a:p>
        </p:txBody>
      </p:sp>
      <p:pic>
        <p:nvPicPr>
          <p:cNvPr id="10242" name="Picture 2" descr="Просмотр содержимого документа &amp;quot;Картотека загадок для детей 3-4 лет&amp;qu...">
            <a:extLst>
              <a:ext uri="{FF2B5EF4-FFF2-40B4-BE49-F238E27FC236}">
                <a16:creationId xmlns:a16="http://schemas.microsoft.com/office/drawing/2014/main" id="{920CBC24-AE97-A2F3-CACB-676F89B4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1" y="863378"/>
            <a:ext cx="314325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Изображения Фруктов, Иллюстрации Еды, Фруктовое Искусство, Этикетки Для Бут...">
            <a:extLst>
              <a:ext uri="{FF2B5EF4-FFF2-40B4-BE49-F238E27FC236}">
                <a16:creationId xmlns:a16="http://schemas.microsoft.com/office/drawing/2014/main" id="{03905902-5AB4-AB02-2E6C-1EFA596EA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65" y="1197335"/>
            <a:ext cx="3370028" cy="2592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FB2AF0F7-E166-685D-3314-0AA471C33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039" y="3996420"/>
            <a:ext cx="3523477" cy="2638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Ягоды на белом фоне (74 фото) .">
            <a:extLst>
              <a:ext uri="{FF2B5EF4-FFF2-40B4-BE49-F238E27FC236}">
                <a16:creationId xmlns:a16="http://schemas.microsoft.com/office/drawing/2014/main" id="{AE9ECC44-EA8A-4B51-EBE7-F93A6B5DC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05" y="4020096"/>
            <a:ext cx="3596100" cy="2562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901994C4-9CB5-0759-8D5E-F90FAF4A2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3" r="686" b="18956"/>
          <a:stretch/>
        </p:blipFill>
        <p:spPr bwMode="auto">
          <a:xfrm>
            <a:off x="7644518" y="1105232"/>
            <a:ext cx="4071490" cy="2759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7E000187-AC23-7582-3BDD-9FE7B4AD0C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18573" y="6026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5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>
            <a:extLst>
              <a:ext uri="{FF2B5EF4-FFF2-40B4-BE49-F238E27FC236}">
                <a16:creationId xmlns:a16="http://schemas.microsoft.com/office/drawing/2014/main" id="{A8EDEDEA-64D0-216F-0D32-B2FB16E3F0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t="17101" r="3681" b="10899"/>
          <a:stretch/>
        </p:blipFill>
        <p:spPr bwMode="auto">
          <a:xfrm rot="9866300">
            <a:off x="340526" y="2798770"/>
            <a:ext cx="5247946" cy="3255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4E4DC764-9E95-B1EC-755A-72DE19786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t="2783" r="1893" b="2260"/>
          <a:stretch/>
        </p:blipFill>
        <p:spPr bwMode="auto">
          <a:xfrm rot="839983">
            <a:off x="6112462" y="2625885"/>
            <a:ext cx="5632832" cy="3484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>
            <a:extLst>
              <a:ext uri="{FF2B5EF4-FFF2-40B4-BE49-F238E27FC236}">
                <a16:creationId xmlns:a16="http://schemas.microsoft.com/office/drawing/2014/main" id="{F9D6BECB-4578-A62C-3442-B1416B2B5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0" t="4897" r="42969" b="76282"/>
          <a:stretch/>
        </p:blipFill>
        <p:spPr bwMode="auto">
          <a:xfrm rot="16200000">
            <a:off x="123734" y="456714"/>
            <a:ext cx="1581340" cy="12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4" name="Picture 28">
            <a:extLst>
              <a:ext uri="{FF2B5EF4-FFF2-40B4-BE49-F238E27FC236}">
                <a16:creationId xmlns:a16="http://schemas.microsoft.com/office/drawing/2014/main" id="{52CE7AA3-4A2C-9D04-7A65-5893008C6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1" t="4522" r="4125" b="67420"/>
          <a:stretch/>
        </p:blipFill>
        <p:spPr bwMode="auto">
          <a:xfrm rot="16200000">
            <a:off x="1628242" y="447052"/>
            <a:ext cx="1573596" cy="129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>
            <a:extLst>
              <a:ext uri="{FF2B5EF4-FFF2-40B4-BE49-F238E27FC236}">
                <a16:creationId xmlns:a16="http://schemas.microsoft.com/office/drawing/2014/main" id="{E8F4B56A-880E-C4C8-C80D-3AF5CA856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t="35595" r="70541" b="35188"/>
          <a:stretch/>
        </p:blipFill>
        <p:spPr bwMode="auto">
          <a:xfrm rot="16200000">
            <a:off x="3134740" y="491056"/>
            <a:ext cx="1594356" cy="12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8" name="Picture 32">
            <a:extLst>
              <a:ext uri="{FF2B5EF4-FFF2-40B4-BE49-F238E27FC236}">
                <a16:creationId xmlns:a16="http://schemas.microsoft.com/office/drawing/2014/main" id="{E5134DCD-746B-C6EA-FA6B-88B0FC042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3" t="35942" r="37372" b="34724"/>
          <a:stretch/>
        </p:blipFill>
        <p:spPr bwMode="auto">
          <a:xfrm rot="16200000">
            <a:off x="4622689" y="511859"/>
            <a:ext cx="1655870" cy="121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0" name="Picture 34">
            <a:extLst>
              <a:ext uri="{FF2B5EF4-FFF2-40B4-BE49-F238E27FC236}">
                <a16:creationId xmlns:a16="http://schemas.microsoft.com/office/drawing/2014/main" id="{1B62B280-852F-BA7C-C3B9-394A73087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2" t="35942" r="4898" b="35189"/>
          <a:stretch/>
        </p:blipFill>
        <p:spPr bwMode="auto">
          <a:xfrm rot="16200000">
            <a:off x="6090700" y="469122"/>
            <a:ext cx="1653874" cy="125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2" name="Picture 36">
            <a:extLst>
              <a:ext uri="{FF2B5EF4-FFF2-40B4-BE49-F238E27FC236}">
                <a16:creationId xmlns:a16="http://schemas.microsoft.com/office/drawing/2014/main" id="{4FA4875A-8A8E-EC80-F115-E30682DA1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68870" r="71005" b="2144"/>
          <a:stretch/>
        </p:blipFill>
        <p:spPr bwMode="auto">
          <a:xfrm rot="16200000">
            <a:off x="7556119" y="454823"/>
            <a:ext cx="1668991" cy="130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4" name="Picture 38">
            <a:extLst>
              <a:ext uri="{FF2B5EF4-FFF2-40B4-BE49-F238E27FC236}">
                <a16:creationId xmlns:a16="http://schemas.microsoft.com/office/drawing/2014/main" id="{4EDC325E-3370-6320-48BE-E9A441935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0" t="68753" r="38222" b="1682"/>
          <a:stretch/>
        </p:blipFill>
        <p:spPr bwMode="auto">
          <a:xfrm rot="16200000">
            <a:off x="9044968" y="429998"/>
            <a:ext cx="1661820" cy="135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8" name="Picture 42">
            <a:extLst>
              <a:ext uri="{FF2B5EF4-FFF2-40B4-BE49-F238E27FC236}">
                <a16:creationId xmlns:a16="http://schemas.microsoft.com/office/drawing/2014/main" id="{04D22D4C-6A73-0938-F509-DC4A3B4FE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6" t="69449" r="4975" b="1681"/>
          <a:stretch/>
        </p:blipFill>
        <p:spPr bwMode="auto">
          <a:xfrm rot="16200000">
            <a:off x="10536355" y="448369"/>
            <a:ext cx="1669775" cy="132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4BE16F38-4A5E-4C8C-9496-CD4A03C1B7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6627" y="6050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4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63</Words>
  <Application>Microsoft Office PowerPoint</Application>
  <PresentationFormat>Широкоэкранный</PresentationFormat>
  <Paragraphs>18</Paragraphs>
  <Slides>11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XO Thames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Коваленко</dc:creator>
  <cp:lastModifiedBy>Никита Коваленко</cp:lastModifiedBy>
  <cp:revision>1</cp:revision>
  <dcterms:created xsi:type="dcterms:W3CDTF">2022-10-08T15:49:02Z</dcterms:created>
  <dcterms:modified xsi:type="dcterms:W3CDTF">2022-10-08T19:30:33Z</dcterms:modified>
</cp:coreProperties>
</file>