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60" r:id="rId6"/>
    <p:sldId id="261" r:id="rId7"/>
    <p:sldId id="262" r:id="rId8"/>
    <p:sldId id="259" r:id="rId9"/>
    <p:sldId id="267" r:id="rId10"/>
    <p:sldId id="268" r:id="rId11"/>
    <p:sldId id="269" r:id="rId12"/>
    <p:sldId id="270" r:id="rId13"/>
    <p:sldId id="263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ages.wallpaperscraft.com/image/single/grass_plant_sunlight_143089_3840x21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09"/>
          <a:stretch/>
        </p:blipFill>
        <p:spPr bwMode="auto">
          <a:xfrm>
            <a:off x="-35456" y="0"/>
            <a:ext cx="9179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4868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учреждение детский сад №22 комбинированного вида Василеостровского района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анкт-Петербурга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896" y="1256566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«Методика организации наблюдения за погодными явлениями в дошкольном образовании»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«Проверка народных примет, как прием организации наблюдения за природными явлениями в детском саду»</a:t>
            </a:r>
          </a:p>
          <a:p>
            <a:pPr algn="ctr"/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воспитатель: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Лясковская Д.В.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oir.mobi/uploads/posts/2021-06/1623280168_18-oir_mobi-p-vremena-goda-zima-vesna-leto-osen-priroda-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67"/>
          <a:stretch/>
        </p:blipFill>
        <p:spPr bwMode="auto">
          <a:xfrm>
            <a:off x="809856" y="3429000"/>
            <a:ext cx="7488832" cy="2392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8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ages.wallpaperscraft.com/image/single/grass_plant_sunlight_143089_3840x21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09"/>
          <a:stretch/>
        </p:blipFill>
        <p:spPr bwMode="auto">
          <a:xfrm>
            <a:off x="-35456" y="0"/>
            <a:ext cx="9179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Краткосрочные приметы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Погоду можно предсказать по:</a:t>
            </a:r>
          </a:p>
          <a:p>
            <a:pPr algn="ctr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Птицам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Вечером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ласточки летают высоко - к устойчивой ясной погоде.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Голуби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разворковались -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теплой погоде.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Воробьи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купаются в пыли - быть дождю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14338" name="Picture 2" descr="https://stihi.ru/pics/2020/07/01/41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" r="2597"/>
          <a:stretch/>
        </p:blipFill>
        <p:spPr bwMode="auto">
          <a:xfrm>
            <a:off x="137255" y="2773963"/>
            <a:ext cx="4417017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stihi.ru/pics/2022/04/30/24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1"/>
          <a:stretch/>
        </p:blipFill>
        <p:spPr bwMode="auto">
          <a:xfrm>
            <a:off x="4608004" y="2773963"/>
            <a:ext cx="4356484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8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ages.wallpaperscraft.com/image/single/grass_plant_sunlight_143089_3840x21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09"/>
          <a:stretch/>
        </p:blipFill>
        <p:spPr bwMode="auto">
          <a:xfrm>
            <a:off x="-35456" y="0"/>
            <a:ext cx="9179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7129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Краткосрочные приметы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Погоду можно предсказать по: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Насекомым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Муравьи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прячутся в муравейник — к дождю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Паук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середине паутины — к ясной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погоде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Дождевые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черви выползут на поверхность земли — пойдет дождь.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/>
          </a:p>
        </p:txBody>
      </p:sp>
      <p:pic>
        <p:nvPicPr>
          <p:cNvPr id="13314" name="Picture 2" descr="https://i.ytimg.com/vi/stkxcMVXZ1U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" r="3968"/>
          <a:stretch/>
        </p:blipFill>
        <p:spPr bwMode="auto">
          <a:xfrm>
            <a:off x="211956" y="2981266"/>
            <a:ext cx="4333972" cy="28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cdn.fishki.net/upload/post/2020/07/26/3379249/1dd7c01a79413a22c0a9ba798f1ef1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45"/>
          <a:stretch/>
        </p:blipFill>
        <p:spPr bwMode="auto">
          <a:xfrm>
            <a:off x="4759777" y="2975937"/>
            <a:ext cx="4204711" cy="28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0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ages.wallpaperscraft.com/image/single/grass_plant_sunlight_143089_3840x21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09"/>
          <a:stretch/>
        </p:blipFill>
        <p:spPr bwMode="auto">
          <a:xfrm>
            <a:off x="-35456" y="0"/>
            <a:ext cx="9179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Краткосрочные приметы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Погоду можно предсказать по: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Растениям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Одуванчик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 стал закрывать цветочки – собирается дождь.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Листья папоротника выпрямились – погода ожидается дождливая.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Листья папоротника закрутились - погода будет хорошая.</a:t>
            </a:r>
          </a:p>
          <a:p>
            <a:pPr algn="ctr"/>
            <a:endParaRPr lang="ru-RU" dirty="0"/>
          </a:p>
        </p:txBody>
      </p:sp>
      <p:pic>
        <p:nvPicPr>
          <p:cNvPr id="12290" name="Picture 2" descr="https://vsegda-pomnim.com/uploads/posts/2022-04/1649640704_9-vsegda-pomnim-com-p-oduvanchik-pered-dozhdem-foto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1" y="2996952"/>
            <a:ext cx="4430221" cy="2952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images.ua.prom.st/1750044676_w640_h640_paporotnik-strausinoe-per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4" name="Picture 6" descr="https://pitomnik-veles.ru/userfls/shop/large/4556_paporotnik-strausoper-st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2996952"/>
            <a:ext cx="4356484" cy="2904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9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ages.wallpaperscraft.com/image/single/grass_plant_sunlight_143089_3840x21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09"/>
          <a:stretch/>
        </p:blipFill>
        <p:spPr bwMode="auto">
          <a:xfrm>
            <a:off x="-35456" y="0"/>
            <a:ext cx="9179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42412" y="447055"/>
            <a:ext cx="6623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наблюдений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дневника наблюдений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сопоставить реальную погоду с выбранными народными приметами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667803"/>
              </p:ext>
            </p:extLst>
          </p:nvPr>
        </p:nvGraphicFramePr>
        <p:xfrm>
          <a:off x="197786" y="2386047"/>
          <a:ext cx="8712972" cy="2834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37910"/>
                <a:gridCol w="1266414"/>
                <a:gridCol w="1452162"/>
                <a:gridCol w="1452162"/>
                <a:gridCol w="1452162"/>
                <a:gridCol w="1452162"/>
              </a:tblGrid>
              <a:tr h="7991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Народная примета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Поведение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Погода после наблюдения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Вывод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1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ages.wallpaperscraft.com/image/single/grass_plant_sunlight_143089_3840x21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09"/>
          <a:stretch/>
        </p:blipFill>
        <p:spPr bwMode="auto">
          <a:xfrm>
            <a:off x="-35456" y="0"/>
            <a:ext cx="9179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5840" y="980728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Приметы </a:t>
            </a:r>
          </a:p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результат наблюдений наших предков.</a:t>
            </a:r>
          </a:p>
          <a:p>
            <a:pPr algn="ctr"/>
            <a:endParaRPr lang="ru-RU" sz="3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Примет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погоде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много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они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и им можно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верить. 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24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ages.wallpaperscraft.com/image/single/grass_plant_sunlight_143089_3840x21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09"/>
          <a:stretch/>
        </p:blipFill>
        <p:spPr bwMode="auto">
          <a:xfrm>
            <a:off x="-35456" y="0"/>
            <a:ext cx="9179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92696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Погода - это изменяющееся во времени состояние нижнего слоя атмосферы (воздушной оболочки, которая окружает Землю).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Погоду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 атмосферные явления - ветер, дождь, облака. Основные элементы погоды: температура воздуха, влажность, атмосферное давление.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Предсказание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погоды - это труд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метеорологов.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Предсказывать погоду люди научились уже давно. Во времена, когда никто не знал, что такое компьютер, «предсказателям» помогала в этом сама природа. Люди наблюдали за происходящими вокруг явлениями, накопленные знания передавали из поколения в поколение. Народные приметы основаны на многовековых наблюдениях, вот и мне стало интересно узнать об этом подробнее. 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5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ages.wallpaperscraft.com/image/single/grass_plant_sunlight_143089_3840x21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09"/>
          <a:stretch/>
        </p:blipFill>
        <p:spPr bwMode="auto">
          <a:xfrm>
            <a:off x="-35456" y="0"/>
            <a:ext cx="9179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04664"/>
            <a:ext cx="77768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приметы 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погоде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приметы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«Примета - это явление, случай, который в народе считается предвестием чего-либо».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приметы о погоде - сведения о различных признаках погоды, которые помогают предсказать погоду на конкретный день в году, на сегодня, на завтра или в целом на определённый сезон.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передавались из поколения в поколение, и сохранились до наших дней.  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вообще бывают приметы о погоде?  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обычно привязаны к определенной календарной дате и прогнозируют погоду на следующий месяц или даже сезон.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предсказывают погоду на ближайшее время.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примет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Изучив, огромное количество народных примет, мною были подобраны приметы, характерные для Санкт-Петербурга для организации наблюдения за ними.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ages.wallpaperscraft.com/image/single/grass_plant_sunlight_143089_3840x21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09"/>
          <a:stretch/>
        </p:blipFill>
        <p:spPr bwMode="auto">
          <a:xfrm>
            <a:off x="-35456" y="0"/>
            <a:ext cx="9179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97279"/>
            <a:ext cx="770485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Долгосрочные приметы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приметы Зимы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желудей на дубе - это примета холодной зимы.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урожая ягод на рябине - примета обещает холодную зиму.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листопад пройдет быстро - будет суровая зима.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урожайный — зима будет холодная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Когда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листья опадают мгновением ока — значит зимой много снега будет.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Через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 после первого снега быстро опадут листья с деревьев — зимой снега будет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много…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phonoteka.org/uploads/posts/2021-04/1619567596_22-phonoteka_org-p-fon-zima-sugrobi-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44" y="3861048"/>
            <a:ext cx="7704856" cy="2813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3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ages.wallpaperscraft.com/image/single/grass_plant_sunlight_143089_3840x21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09"/>
          <a:stretch/>
        </p:blipFill>
        <p:spPr bwMode="auto">
          <a:xfrm>
            <a:off x="-35456" y="0"/>
            <a:ext cx="9179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844" y="116632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Долгосрочные приметы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приметы Весны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марте снегу нанесет, значит апрель водой смоет.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Апрельский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цветок ломает ледок.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черемухи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взбелеют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значит погода будет плохая, холодов навеют.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ранней весной сверкает молния, однако грома не слышно - значит лето будет сухое.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Длинные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сосульки весной- к долгой весне и плохой погоде.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Когда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 бойко тает и вода бежит сильным ручьём - это к мокрому лету по приметам.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Ранний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прилет грачей и жаворонков - к теплой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весне…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a.d-cd.net/aac87ads-1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61" y="3950048"/>
            <a:ext cx="7459683" cy="2825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88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ages.wallpaperscraft.com/image/single/grass_plant_sunlight_143089_3840x21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09"/>
          <a:stretch/>
        </p:blipFill>
        <p:spPr bwMode="auto">
          <a:xfrm>
            <a:off x="-35456" y="0"/>
            <a:ext cx="9179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792" y="312331"/>
            <a:ext cx="86409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Долгосрочные приметы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Обильное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березового сока в апрельские дни - к дождливому лету.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ласточки строят гнезда на солнечной стороне дома - к холодному лету.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Зима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малоснежная,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лето сухое, жаркое.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всю зиму практически не было заморозков, то в летнее время будет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прохладно.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Когда в январе часто бывают метели и снегопады, в июле можно ожидать множество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осадков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феврале частые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дожди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летнюю пору их тоже будет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немало.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Ветродуй в феврале - сырое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лето.</a:t>
            </a:r>
          </a:p>
        </p:txBody>
      </p:sp>
      <p:pic>
        <p:nvPicPr>
          <p:cNvPr id="7170" name="Picture 2" descr="https://catherineasquithgallery.com/uploads/posts/2021-03/1614638829_82-p-fon-romashki-dlya-fotoshopa-1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71"/>
          <a:stretch/>
        </p:blipFill>
        <p:spPr bwMode="auto">
          <a:xfrm>
            <a:off x="555361" y="3543985"/>
            <a:ext cx="7997822" cy="2837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29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ages.wallpaperscraft.com/image/single/grass_plant_sunlight_143089_3840x21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09"/>
          <a:stretch/>
        </p:blipFill>
        <p:spPr bwMode="auto">
          <a:xfrm>
            <a:off x="-35456" y="0"/>
            <a:ext cx="9179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5136" y="251520"/>
            <a:ext cx="792088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Долгосрочные приметы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приметы Осени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 задерживаются-- в родных краях дольше обычного, то согласно народных примет стужа придет не скоро.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много снега- - к ранней весне.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октябре лист с дерева не чисто спадает- - жди строгой зимы.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Лебеди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летят на юг поздно- - осень будет долгой и теплой.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сенью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 заделывают леток прополисом- - на холодную зиму, оставляют его открытым - к теплой зиме. 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Осиновые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ложатся лицом вверх- -по примете к холодной зиме, ежели изнанкой к верху - зима теплая будет.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Сырое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 и теплая осень- - к долгой зиме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i.artfile.ru/2560x1600_294241_%5bwww.ArtFile.ru%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88" y="3861048"/>
            <a:ext cx="7698432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14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ages.wallpaperscraft.com/image/single/grass_plant_sunlight_143089_3840x21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09"/>
          <a:stretch/>
        </p:blipFill>
        <p:spPr bwMode="auto">
          <a:xfrm>
            <a:off x="-35456" y="0"/>
            <a:ext cx="9179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332656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Краткосрочные приметы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Погоду можно предсказать по: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Облакам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Высокие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кучевые облака – к хорошей ясной погоде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Облака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идут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дождю.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Облака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ыстро идут – к ветру</a:t>
            </a:r>
          </a:p>
        </p:txBody>
      </p:sp>
      <p:pic>
        <p:nvPicPr>
          <p:cNvPr id="9222" name="Picture 6" descr="https://vsegda-pomnim.com/uploads/posts/2022-02/1645828707_40-vsegda-pomnim-com-p-visokie-oblaka-foto-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02" y="2852936"/>
            <a:ext cx="431827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puzzleit.ru/files/puzzles/119/118837/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920" y="2852936"/>
            <a:ext cx="4536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81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ages.wallpaperscraft.com/image/single/grass_plant_sunlight_143089_3840x21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09"/>
          <a:stretch/>
        </p:blipFill>
        <p:spPr bwMode="auto">
          <a:xfrm>
            <a:off x="-35456" y="0"/>
            <a:ext cx="9179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Краткосрочные приметы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Погоду можно предсказать по: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Солнцу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от солнца идут лучи пучками вниз летом - к дождю.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Небольшое кольцо вокруг солнца – к хорошей погоде.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Солнце сильно печет и природа затихла – к грозе.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5362" name="Picture 2" descr="https://cdn.ananasposter.ru/image/cache/catalog/poster/travel/82/14269-1000x8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4" y="2791867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api.bashinform.ru/attachments/eaa598107e66f0dba13696a4692c2033b76b9928/store/crop/0/0/3264/2448/3264/2448/0/bbd5018e0de68e5dee8ff055fb05c4cd7133c4eccae66ee4c6d21ec14409/cfdfc659c255a64f6ec43cd902ba372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96" y="2791867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6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435</Words>
  <Application>Microsoft Office PowerPoint</Application>
  <PresentationFormat>Экран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Лясковская</dc:creator>
  <cp:lastModifiedBy>Дарья Лясковская</cp:lastModifiedBy>
  <cp:revision>23</cp:revision>
  <dcterms:created xsi:type="dcterms:W3CDTF">2022-11-06T12:12:22Z</dcterms:created>
  <dcterms:modified xsi:type="dcterms:W3CDTF">2022-11-06T16:08:47Z</dcterms:modified>
</cp:coreProperties>
</file>