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1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4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2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9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7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889A-FFCB-49AE-88FF-4C66589346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4F74-AA63-482F-9741-8B0EC209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6822" y="888274"/>
            <a:ext cx="60043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Пустыни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России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9098" y="4813663"/>
            <a:ext cx="5590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Подготовила: воспитатель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ГБДОУ № 20 Василеостровского района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Сидоренко Ольга Ивановна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0253"/>
            <a:ext cx="12131194" cy="71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680062"/>
            <a:ext cx="5817326" cy="45122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680062"/>
            <a:ext cx="5980402" cy="4512221"/>
          </a:xfrm>
        </p:spPr>
      </p:pic>
    </p:spTree>
    <p:extLst>
      <p:ext uri="{BB962C8B-B14F-4D97-AF65-F5344CB8AC3E}">
        <p14:creationId xmlns:p14="http://schemas.microsoft.com/office/powerpoint/2010/main" val="8656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39"/>
            <a:ext cx="12192000" cy="7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47674"/>
            <a:ext cx="12192001" cy="74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381000"/>
            <a:ext cx="1154756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94"/>
            <a:ext cx="12192000" cy="7690756"/>
          </a:xfrm>
        </p:spPr>
      </p:pic>
    </p:spTree>
    <p:extLst>
      <p:ext uri="{BB962C8B-B14F-4D97-AF65-F5344CB8AC3E}">
        <p14:creationId xmlns:p14="http://schemas.microsoft.com/office/powerpoint/2010/main" val="12551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1135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819"/>
            <a:ext cx="12192000" cy="881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19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3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0"/>
            <a:ext cx="1252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3"/>
            <a:ext cx="12191999" cy="7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</Words>
  <Application>Microsoft Office PowerPoint</Application>
  <PresentationFormat>Широкоэкранный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</dc:title>
  <dc:creator>Alexandra</dc:creator>
  <cp:lastModifiedBy>Alexandra</cp:lastModifiedBy>
  <cp:revision>8</cp:revision>
  <dcterms:created xsi:type="dcterms:W3CDTF">2024-02-28T15:54:56Z</dcterms:created>
  <dcterms:modified xsi:type="dcterms:W3CDTF">2024-02-28T18:01:07Z</dcterms:modified>
</cp:coreProperties>
</file>