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notesMasterIdLst>
    <p:notesMasterId r:id="rId13"/>
  </p:notesMasterIdLst>
  <p:sldIdLst>
    <p:sldId id="256" r:id="rId2"/>
    <p:sldId id="261" r:id="rId3"/>
    <p:sldId id="258" r:id="rId4"/>
    <p:sldId id="272" r:id="rId5"/>
    <p:sldId id="262" r:id="rId6"/>
    <p:sldId id="266" r:id="rId7"/>
    <p:sldId id="267" r:id="rId8"/>
    <p:sldId id="269" r:id="rId9"/>
    <p:sldId id="268" r:id="rId10"/>
    <p:sldId id="270" r:id="rId11"/>
    <p:sldId id="271" r:id="rId12"/>
  </p:sldIdLst>
  <p:sldSz cx="9144000" cy="6858000" type="screen4x3"/>
  <p:notesSz cx="6858000" cy="9144000"/>
  <p:custDataLst>
    <p:tags r:id="rId14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4" d="100"/>
          <a:sy n="114" d="100"/>
        </p:scale>
        <p:origin x="-918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0C0431-2448-4DC3-AF70-2785FBE2C445}" type="datetimeFigureOut">
              <a:rPr lang="ru-RU" smtClean="0"/>
              <a:pPr/>
              <a:t>13.03.2024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4341FE-AE5C-47F1-8FD8-47C4A673A8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26119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resentation-creation.ru/powerpoint-templates.html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 smtClean="0"/>
              <a:t>Оригинальные шаблоны для презентаций: </a:t>
            </a:r>
            <a:r>
              <a:rPr lang="ru-RU" sz="1200" dirty="0" smtClean="0">
                <a:hlinkClick r:id="rId3"/>
              </a:rPr>
              <a:t>https://presentation-creation.ru/powerpoint-templates.html</a:t>
            </a:r>
            <a:r>
              <a:rPr lang="en-US" sz="1200" dirty="0" smtClean="0"/>
              <a:t> </a:t>
            </a:r>
            <a:endParaRPr lang="ru-RU" sz="1200" dirty="0" smtClean="0"/>
          </a:p>
          <a:p>
            <a:r>
              <a:rPr lang="ru-RU" sz="1200" smtClean="0"/>
              <a:t>Бесплатно и без регистрации.</a:t>
            </a:r>
          </a:p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216144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pPr/>
              <a:t>13.03.2024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pPr/>
              <a:t>13.03.2024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pPr/>
              <a:t>13.03.2024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29041" y="5085184"/>
            <a:ext cx="5681161" cy="1470025"/>
          </a:xfrm>
        </p:spPr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pPr/>
              <a:t>13.03.2024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1564276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3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3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3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3">
                    <a:lumMod val="50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pPr/>
              <a:t>13.03.2024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979712" y="51940"/>
            <a:ext cx="698477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54301415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pPr/>
              <a:t>13.03.2024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pPr/>
              <a:t>13.03.2024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pPr/>
              <a:t>13.03.2024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pPr/>
              <a:t>13.03.2024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pPr/>
              <a:t>13.03.2024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pPr/>
              <a:t>13.03.2024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pPr/>
              <a:t>13.03.2024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pPr/>
              <a:t>13.03.2024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hyperlink" Target="https://presentation-creation.ru/" TargetMode="Externa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13.03.2024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pic>
        <p:nvPicPr>
          <p:cNvPr id="13" name="Рисунок 12">
            <a:hlinkClick r:id="rId15"/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0688" y="45855"/>
            <a:ext cx="757762" cy="75776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50" r:id="rId13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59832" y="548680"/>
            <a:ext cx="5832648" cy="3600400"/>
          </a:xfrm>
        </p:spPr>
        <p:txBody>
          <a:bodyPr>
            <a:normAutofit/>
          </a:bodyPr>
          <a:lstStyle/>
          <a:p>
            <a:pPr algn="l"/>
            <a:r>
              <a:rPr lang="ru-RU" b="1" dirty="0" smtClean="0"/>
              <a:t>Ознакомление</a:t>
            </a:r>
            <a:r>
              <a:rPr lang="ru-RU" b="1" dirty="0" smtClean="0"/>
              <a:t> </a:t>
            </a:r>
            <a:br>
              <a:rPr lang="ru-RU" b="1" dirty="0" smtClean="0"/>
            </a:br>
            <a:r>
              <a:rPr lang="ru-RU" b="1" dirty="0" smtClean="0"/>
              <a:t>дошкольников </a:t>
            </a:r>
            <a:br>
              <a:rPr lang="ru-RU" b="1" dirty="0" smtClean="0"/>
            </a:br>
            <a:r>
              <a:rPr lang="ru-RU" b="1" dirty="0" smtClean="0"/>
              <a:t>с </a:t>
            </a:r>
            <a:r>
              <a:rPr lang="ru-RU" b="1" dirty="0" smtClean="0"/>
              <a:t>природными </a:t>
            </a:r>
            <a:r>
              <a:rPr lang="ru-RU" b="1" dirty="0" smtClean="0"/>
              <a:t>зонами : </a:t>
            </a:r>
            <a:br>
              <a:rPr lang="ru-RU" b="1" dirty="0" smtClean="0"/>
            </a:br>
            <a:r>
              <a:rPr lang="ru-RU" b="1" dirty="0" smtClean="0"/>
              <a:t>Пустыни</a:t>
            </a:r>
            <a:r>
              <a:rPr lang="ru-RU" b="1" dirty="0" smtClean="0"/>
              <a:t> </a:t>
            </a:r>
            <a:endParaRPr lang="ru-RU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292080" y="4725144"/>
            <a:ext cx="352839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Подготовила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воспитатель </a:t>
            </a:r>
          </a:p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ГБДОУ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№30 </a:t>
            </a:r>
          </a:p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Василеостровского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района </a:t>
            </a:r>
          </a:p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Горелова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Ю.Г.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5787063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57200"/>
            <a:ext cx="8596064" cy="8382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Constantia" pitchFamily="18" charset="0"/>
              </a:rPr>
              <a:t>Деятельность человека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Constant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    В пустыне не самые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благоприятные условия для хозяйственной деятельности человека. В первую очередь, из-за того, что здесь мало влаги.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Климат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жаркий и сухой. Почва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неплодородная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. </a:t>
            </a:r>
            <a:endParaRPr lang="ru-RU" dirty="0" smtClean="0">
              <a:solidFill>
                <a:schemeClr val="accent1">
                  <a:lumMod val="50000"/>
                </a:schemeClr>
              </a:solidFill>
              <a:latin typeface="Constantia" pitchFamily="18" charset="0"/>
            </a:endParaRPr>
          </a:p>
          <a:p>
            <a:pPr>
              <a:buNone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   Основной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вид хозяйственной деятельности в пустынях – животноводство. Население здесь разводит овец,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лошадей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, верблюдов. Необходимость пасти животных приводит к окончательному исчезновению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растительности.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Constantia" pitchFamily="18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60318205_4-kartinkin-net-p-fon-dlya-prezentatsii-pustinya-krasivo-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7531" y="1124744"/>
            <a:ext cx="8320924" cy="46805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2267744" y="1700808"/>
            <a:ext cx="5760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Constantia" pitchFamily="18" charset="0"/>
              </a:rPr>
              <a:t>Спасибо за внимание!</a:t>
            </a:r>
            <a:endParaRPr lang="ru-RU" sz="3600" b="1" dirty="0">
              <a:solidFill>
                <a:schemeClr val="accent2">
                  <a:lumMod val="50000"/>
                </a:schemeClr>
              </a:solidFill>
              <a:latin typeface="Constantia" pitchFamily="18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map20okrmi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332656"/>
            <a:ext cx="7776864" cy="51904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755576" y="5661248"/>
            <a:ext cx="79208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На территории РФ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есть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небольшие пустынные территории. </a:t>
            </a:r>
            <a:endParaRPr lang="ru-RU" b="1" dirty="0" smtClean="0">
              <a:solidFill>
                <a:schemeClr val="accent1">
                  <a:lumMod val="50000"/>
                </a:schemeClr>
              </a:solidFill>
              <a:latin typeface="Constantia" pitchFamily="18" charset="0"/>
            </a:endParaRP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Они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простираются от Прикаспийской низменности до Китая. </a:t>
            </a:r>
            <a:endParaRPr lang="ru-RU" b="1" dirty="0" smtClean="0">
              <a:solidFill>
                <a:schemeClr val="accent1">
                  <a:lumMod val="50000"/>
                </a:schemeClr>
              </a:solidFill>
              <a:latin typeface="Constantia" pitchFamily="18" charset="0"/>
            </a:endParaRP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На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севере расположена Арктическая пустыня. 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Constantia" pitchFamily="18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Constantia" pitchFamily="18" charset="0"/>
              </a:rPr>
              <a:t>Климат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Constantia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Constantia" pitchFamily="18" charset="0"/>
              </a:rPr>
              <a:t>    Пустыни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Constantia" pitchFamily="18" charset="0"/>
              </a:rPr>
              <a:t>и полупустыни России находятся в резко континентальной климатической зоне. Пустыни являются самым засушливым регионом страны. Лето длинное и очень жаркое. При средней летней температуре +25…+29°С наблюдаются резкие подъемы до +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Constantia" pitchFamily="18" charset="0"/>
              </a:rPr>
              <a:t>50°С.</a:t>
            </a:r>
          </a:p>
          <a:p>
            <a:pPr>
              <a:buNone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Constantia" pitchFamily="18" charset="0"/>
              </a:rPr>
              <a:t>    Зима короткая с температурами, не опускающимися ниже -4 — 8°С. Иногда на фоне прорыва арктических ветров ртутный столбик падает до — 30°С. Характерны резкие перепады температур как годовые, так и суточные.</a:t>
            </a:r>
          </a:p>
          <a:p>
            <a:pPr lvl="1">
              <a:buNone/>
            </a:pP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7383184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49237644_37-vsegda-pomnim-com-p-tropicheskaya-pustinya-foto-4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2817" y="293394"/>
            <a:ext cx="4705247" cy="31356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 descr="1649231879_40-vsegda-pomnim-com-p-sneg-v-pustine-foto-5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16058" y="3501008"/>
            <a:ext cx="4556409" cy="30963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5436096" y="836712"/>
            <a:ext cx="19851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  <a:latin typeface="Constantia" pitchFamily="18" charset="0"/>
              </a:rPr>
              <a:t>Лето</a:t>
            </a:r>
            <a:endParaRPr lang="ru-RU" sz="3600" b="1" dirty="0">
              <a:solidFill>
                <a:schemeClr val="accent6">
                  <a:lumMod val="75000"/>
                </a:schemeClr>
              </a:solidFill>
              <a:latin typeface="Constant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27784" y="4005064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  <a:latin typeface="Constantia" pitchFamily="18" charset="0"/>
              </a:rPr>
              <a:t>Зима</a:t>
            </a:r>
            <a:endParaRPr lang="ru-RU" sz="3600" b="1" dirty="0">
              <a:solidFill>
                <a:schemeClr val="accent6">
                  <a:lumMod val="75000"/>
                </a:schemeClr>
              </a:solidFill>
              <a:latin typeface="Constantia" pitchFamily="18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Constantia" pitchFamily="18" charset="0"/>
              </a:rPr>
              <a:t>Животный мир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Constant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   В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пустынях сформировались суровые условия. Выживать животным там, где отсутствует вода, сухой воздух, зимняя прохлада, очень трудно. В такой местности водятся постоянно передвигающиеся в поисках еды и питья обитатели. Здесь также необходимо постоянно искать убежище от хищников. 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Constantia" pitchFamily="18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260648"/>
            <a:ext cx="748883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Constantia" pitchFamily="18" charset="0"/>
              </a:rPr>
              <a:t>Основным жителем пустыни считается 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Constantia" pitchFamily="18" charset="0"/>
              </a:rPr>
              <a:t>верблюд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Constantia" pitchFamily="18" charset="0"/>
              </a:rPr>
              <a:t>. </a:t>
            </a:r>
            <a:endParaRPr lang="ru-RU" sz="2400" dirty="0" smtClean="0">
              <a:solidFill>
                <a:schemeClr val="accent6">
                  <a:lumMod val="75000"/>
                </a:schemeClr>
              </a:solidFill>
              <a:latin typeface="Constantia" pitchFamily="18" charset="0"/>
            </a:endParaRPr>
          </a:p>
          <a:p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Constantia" pitchFamily="18" charset="0"/>
              </a:rPr>
              <a:t>Это 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Constantia" pitchFamily="18" charset="0"/>
              </a:rPr>
              <a:t>крупное животное приспособилось к 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Constantia" pitchFamily="18" charset="0"/>
              </a:rPr>
              <a:t> жизни 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Constantia" pitchFamily="18" charset="0"/>
              </a:rPr>
              <a:t>в засушливых районах. На спине у него имеются один или два горба, в 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Constantia" pitchFamily="18" charset="0"/>
              </a:rPr>
              <a:t>них 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Constantia" pitchFamily="18" charset="0"/>
              </a:rPr>
              <a:t>запасен жир, который при окислении превращается в воду и помогает утолить жажду. Горбы также регулируют температуру тела, не позволяют ей понизиться. 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Constantia" pitchFamily="18" charset="0"/>
              </a:rPr>
              <a:t>В 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Constantia" pitchFamily="18" charset="0"/>
              </a:rPr>
              <a:t>качестве пищи оно использует полынь, верблюжью колючку, саксаул, солянку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Constantia" pitchFamily="18" charset="0"/>
              </a:rPr>
              <a:t>.</a:t>
            </a:r>
            <a:endParaRPr lang="ru-RU" sz="2400" dirty="0">
              <a:solidFill>
                <a:schemeClr val="accent6">
                  <a:lumMod val="75000"/>
                </a:schemeClr>
              </a:solidFill>
              <a:latin typeface="Constantia" pitchFamily="18" charset="0"/>
            </a:endParaRPr>
          </a:p>
        </p:txBody>
      </p:sp>
      <p:pic>
        <p:nvPicPr>
          <p:cNvPr id="3" name="Рисунок 2" descr="vrbld-696x42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51743" y="3356992"/>
            <a:ext cx="5196721" cy="30963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krkl-696x46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7959" y="764704"/>
            <a:ext cx="3772290" cy="2520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 descr="gnps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20669" y="766555"/>
            <a:ext cx="3783780" cy="25184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srvrnps-696x43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60032" y="3933056"/>
            <a:ext cx="3744416" cy="2376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skrpn-696x44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5536" y="3924621"/>
            <a:ext cx="3744416" cy="23585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331640" y="188640"/>
            <a:ext cx="1872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Каракал 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Constanti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20072" y="188640"/>
            <a:ext cx="33123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Полосатая гиена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Constanti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15616" y="3356992"/>
            <a:ext cx="2232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Constantia" pitchFamily="18" charset="0"/>
              </a:rPr>
              <a:t>Скорпион</a:t>
            </a:r>
            <a:endParaRPr lang="ru-RU" sz="2800" b="1" dirty="0">
              <a:solidFill>
                <a:schemeClr val="accent6">
                  <a:lumMod val="50000"/>
                </a:schemeClr>
              </a:solidFill>
              <a:latin typeface="Constantia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64088" y="3356992"/>
            <a:ext cx="2952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Constantia" pitchFamily="18" charset="0"/>
              </a:rPr>
              <a:t>Серый варан</a:t>
            </a:r>
            <a:endParaRPr lang="ru-RU" sz="2800" b="1" dirty="0">
              <a:solidFill>
                <a:schemeClr val="accent6">
                  <a:lumMod val="50000"/>
                </a:schemeClr>
              </a:solidFill>
              <a:latin typeface="Constantia" pitchFamily="18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Constantia" pitchFamily="18" charset="0"/>
              </a:rPr>
              <a:t>Растительный мир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Constant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    Природа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пустынь бывает разнообразной. Местные невысокие растения характеризуются наличием колючек, мощной корневой системы, мясистых листьев. Длинные корни пробираются к подземным водам, а в листочках долго держится влага.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Главный представитель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флоры пустыни – это кактус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. Здесь встречаются саксаулы, трава перекати-поле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,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верблюжья колючка, полынь, солянка, дерево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жожоба. При выпадении осадков некоторые виды даже цветут. 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Constantia" pitchFamily="18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vrblklch-696x44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692696"/>
            <a:ext cx="3960441" cy="2376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 descr="c89e8d974b6c187356e9229e0e71960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692697"/>
            <a:ext cx="3744416" cy="24239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1620985765_85-p-saksaul-foto-9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9552" y="3789040"/>
            <a:ext cx="3922535" cy="26094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landscape-sand-wilderness-mountain-cactus-plant-desert-lake-valley-flora-arizona-shrubs-saguaro-ecosystem-tucson-caryophyllales-wadi-flowering-plant-natural-environment-aeolian-landform-grass-family-land-plant-6357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60032" y="3789040"/>
            <a:ext cx="3803417" cy="2592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5148064" y="188640"/>
            <a:ext cx="33123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Перекати поле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Constanti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9552" y="188640"/>
            <a:ext cx="4464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Верблюжья колючка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Constanti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91680" y="3284984"/>
            <a:ext cx="1656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Саксаул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Constanti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08104" y="3284984"/>
            <a:ext cx="18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Кактусы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Constantia" pitchFamily="18" charset="0"/>
            </a:endParaRPr>
          </a:p>
        </p:txBody>
      </p:sp>
    </p:spTree>
  </p:cSld>
  <p:clrMapOvr>
    <a:masterClrMapping/>
  </p:clrMapOvr>
  <p:transition spd="med"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6f3d2032bf2e54d429045eb99c7814620fdfd39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661</TotalTime>
  <Words>394</Words>
  <Application>Microsoft Office PowerPoint</Application>
  <PresentationFormat>Экран (4:3)</PresentationFormat>
  <Paragraphs>36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Трек</vt:lpstr>
      <vt:lpstr>Ознакомление  дошкольников  с природными зонами :  Пустыни </vt:lpstr>
      <vt:lpstr>Слайд 2</vt:lpstr>
      <vt:lpstr>Климат</vt:lpstr>
      <vt:lpstr>Слайд 4</vt:lpstr>
      <vt:lpstr>Животный мир</vt:lpstr>
      <vt:lpstr>Слайд 6</vt:lpstr>
      <vt:lpstr>Слайд 7</vt:lpstr>
      <vt:lpstr>Растительный мир</vt:lpstr>
      <vt:lpstr>Слайд 9</vt:lpstr>
      <vt:lpstr>Деятельность человека</vt:lpstr>
      <vt:lpstr>Слайд 11</vt:lpstr>
    </vt:vector>
  </TitlesOfParts>
  <Company>presentation-creation.ru</Company>
  <LinksUpToDate>false</LinksUpToDate>
  <SharedDoc>false</SharedDoc>
  <HyperlinkBase>https://presentation-creation.ru/powerpoint-templates.html</HyperlinkBase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Переход по пустыне</dc:title>
  <dc:creator>obstinate</dc:creator>
  <dc:description>Шаблон презентации с сайта https://presentation-creation.ru/</dc:description>
  <cp:lastModifiedBy>12345</cp:lastModifiedBy>
  <cp:revision>246</cp:revision>
  <dcterms:created xsi:type="dcterms:W3CDTF">2018-02-25T09:09:03Z</dcterms:created>
  <dcterms:modified xsi:type="dcterms:W3CDTF">2024-03-13T10:08:23Z</dcterms:modified>
</cp:coreProperties>
</file>