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70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1872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webp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image" Target="../media/image14.webp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E4A2A-7C0A-4D8D-8D52-004187CB19D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</dgm:pt>
    <dgm:pt modelId="{D5C2463B-40B0-4A02-A4FD-5985510C4F09}">
      <dgm:prSet phldrT="[Текст]"/>
      <dgm:spPr/>
      <dgm:t>
        <a:bodyPr/>
        <a:lstStyle/>
        <a:p>
          <a:r>
            <a:rPr lang="ru-RU" dirty="0"/>
            <a:t>в форме обучения на дому</a:t>
          </a:r>
        </a:p>
      </dgm:t>
    </dgm:pt>
    <dgm:pt modelId="{1EF8124B-84E5-4E4F-B063-373E5BDD63E7}" type="parTrans" cxnId="{60BCF20E-8B1B-4C6A-8F1D-579B78E1A616}">
      <dgm:prSet/>
      <dgm:spPr/>
      <dgm:t>
        <a:bodyPr/>
        <a:lstStyle/>
        <a:p>
          <a:endParaRPr lang="ru-RU"/>
        </a:p>
      </dgm:t>
    </dgm:pt>
    <dgm:pt modelId="{C79867B6-7994-4A42-AAFC-483EA2361D31}" type="sibTrans" cxnId="{60BCF20E-8B1B-4C6A-8F1D-579B78E1A616}">
      <dgm:prSet/>
      <dgm:spPr/>
      <dgm:t>
        <a:bodyPr/>
        <a:lstStyle/>
        <a:p>
          <a:endParaRPr lang="ru-RU"/>
        </a:p>
      </dgm:t>
    </dgm:pt>
    <dgm:pt modelId="{BCBF0693-4F47-4F69-9444-9960D8A04182}">
      <dgm:prSet phldrT="[Текст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 группах компенсирующей направленности для детей с ОВЗ</a:t>
          </a:r>
        </a:p>
      </dgm:t>
    </dgm:pt>
    <dgm:pt modelId="{4B83DA82-2177-4029-A64F-CA5B1D396330}" type="parTrans" cxnId="{E8A0059F-1524-4923-BC77-D6D4B1621AB2}">
      <dgm:prSet/>
      <dgm:spPr/>
      <dgm:t>
        <a:bodyPr/>
        <a:lstStyle/>
        <a:p>
          <a:endParaRPr lang="ru-RU"/>
        </a:p>
      </dgm:t>
    </dgm:pt>
    <dgm:pt modelId="{919E8DE8-24BE-4B13-B6CA-510C64E9A592}" type="sibTrans" cxnId="{E8A0059F-1524-4923-BC77-D6D4B1621AB2}">
      <dgm:prSet/>
      <dgm:spPr/>
      <dgm:t>
        <a:bodyPr/>
        <a:lstStyle/>
        <a:p>
          <a:endParaRPr lang="ru-RU"/>
        </a:p>
      </dgm:t>
    </dgm:pt>
    <dgm:pt modelId="{F4CBD980-8340-4485-9B49-1029E9FDF701}">
      <dgm:prSet phldrT="[Текст]"/>
      <dgm:spPr/>
      <dgm:t>
        <a:bodyPr/>
        <a:lstStyle/>
        <a:p>
          <a:r>
            <a:rPr lang="ru-RU" dirty="0"/>
            <a:t>в форме семейного образования</a:t>
          </a:r>
        </a:p>
      </dgm:t>
    </dgm:pt>
    <dgm:pt modelId="{94E3DB0F-7085-4D08-A7A7-4112AAFE13E9}" type="parTrans" cxnId="{D515BBC7-AA83-475A-8BA5-87F330AF4122}">
      <dgm:prSet/>
      <dgm:spPr/>
      <dgm:t>
        <a:bodyPr/>
        <a:lstStyle/>
        <a:p>
          <a:endParaRPr lang="ru-RU"/>
        </a:p>
      </dgm:t>
    </dgm:pt>
    <dgm:pt modelId="{F47DBB51-5C1A-44BA-A441-DECA5EA482E5}" type="sibTrans" cxnId="{D515BBC7-AA83-475A-8BA5-87F330AF4122}">
      <dgm:prSet/>
      <dgm:spPr/>
      <dgm:t>
        <a:bodyPr/>
        <a:lstStyle/>
        <a:p>
          <a:endParaRPr lang="ru-RU"/>
        </a:p>
      </dgm:t>
    </dgm:pt>
    <dgm:pt modelId="{398099EB-DBA3-4B93-BB0C-36860E59507C}">
      <dgm:prSet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совместно с другими детьми (инклюзивное образование) в группах комбинированной направленности</a:t>
          </a:r>
        </a:p>
      </dgm:t>
    </dgm:pt>
    <dgm:pt modelId="{CD4BDB70-7540-43ED-83E2-AE9BA8546BD0}" type="parTrans" cxnId="{04DFEE52-D91C-45D1-9386-A7B1D0A5AF10}">
      <dgm:prSet/>
      <dgm:spPr/>
      <dgm:t>
        <a:bodyPr/>
        <a:lstStyle/>
        <a:p>
          <a:endParaRPr lang="ru-RU"/>
        </a:p>
      </dgm:t>
    </dgm:pt>
    <dgm:pt modelId="{A798A58D-E078-4A5D-B44A-51DC9F249C02}" type="sibTrans" cxnId="{04DFEE52-D91C-45D1-9386-A7B1D0A5AF10}">
      <dgm:prSet/>
      <dgm:spPr/>
      <dgm:t>
        <a:bodyPr/>
        <a:lstStyle/>
        <a:p>
          <a:endParaRPr lang="ru-RU"/>
        </a:p>
      </dgm:t>
    </dgm:pt>
    <dgm:pt modelId="{DBD0C84D-E06E-4444-8974-2869A5B9CEEA}">
      <dgm:prSet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 медицинских организациях</a:t>
          </a:r>
        </a:p>
      </dgm:t>
    </dgm:pt>
    <dgm:pt modelId="{09BAB1E2-3363-4783-A7FF-FD83EAE0D401}" type="parTrans" cxnId="{5FF50F64-80D2-45DF-BC35-54248EF8FD94}">
      <dgm:prSet/>
      <dgm:spPr/>
      <dgm:t>
        <a:bodyPr/>
        <a:lstStyle/>
        <a:p>
          <a:endParaRPr lang="ru-RU"/>
        </a:p>
      </dgm:t>
    </dgm:pt>
    <dgm:pt modelId="{1B5ABDB9-F8EE-4EC6-953A-0A3C54C8462C}" type="sibTrans" cxnId="{5FF50F64-80D2-45DF-BC35-54248EF8FD94}">
      <dgm:prSet/>
      <dgm:spPr/>
      <dgm:t>
        <a:bodyPr/>
        <a:lstStyle/>
        <a:p>
          <a:endParaRPr lang="ru-RU"/>
        </a:p>
      </dgm:t>
    </dgm:pt>
    <dgm:pt modelId="{C5B6BAA6-77F0-4815-9AE7-881DC5E9AEB9}" type="pres">
      <dgm:prSet presAssocID="{0E6E4A2A-7C0A-4D8D-8D52-004187CB19DB}" presName="linear" presStyleCnt="0">
        <dgm:presLayoutVars>
          <dgm:dir/>
          <dgm:animLvl val="lvl"/>
          <dgm:resizeHandles val="exact"/>
        </dgm:presLayoutVars>
      </dgm:prSet>
      <dgm:spPr/>
    </dgm:pt>
    <dgm:pt modelId="{C1C06393-F07F-4087-BE45-4B4FE63C00C6}" type="pres">
      <dgm:prSet presAssocID="{D5C2463B-40B0-4A02-A4FD-5985510C4F09}" presName="parentLin" presStyleCnt="0"/>
      <dgm:spPr/>
    </dgm:pt>
    <dgm:pt modelId="{F4DEC7E6-B7DE-4A9D-9D63-C22763B90D6F}" type="pres">
      <dgm:prSet presAssocID="{D5C2463B-40B0-4A02-A4FD-5985510C4F09}" presName="parentLeftMargin" presStyleLbl="node1" presStyleIdx="0" presStyleCnt="5"/>
      <dgm:spPr/>
    </dgm:pt>
    <dgm:pt modelId="{E1A7340C-5553-45D6-9FD8-EF338BA4A1FE}" type="pres">
      <dgm:prSet presAssocID="{D5C2463B-40B0-4A02-A4FD-5985510C4F0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1495940-6F56-490E-82AD-281E3DB40556}" type="pres">
      <dgm:prSet presAssocID="{D5C2463B-40B0-4A02-A4FD-5985510C4F09}" presName="negativeSpace" presStyleCnt="0"/>
      <dgm:spPr/>
    </dgm:pt>
    <dgm:pt modelId="{01F0789F-9EFB-4692-936E-EC9D061B8732}" type="pres">
      <dgm:prSet presAssocID="{D5C2463B-40B0-4A02-A4FD-5985510C4F09}" presName="childText" presStyleLbl="conFgAcc1" presStyleIdx="0" presStyleCnt="5">
        <dgm:presLayoutVars>
          <dgm:bulletEnabled val="1"/>
        </dgm:presLayoutVars>
      </dgm:prSet>
      <dgm:spPr/>
    </dgm:pt>
    <dgm:pt modelId="{84D9125D-8182-4BFB-B140-5FF900DD7526}" type="pres">
      <dgm:prSet presAssocID="{C79867B6-7994-4A42-AAFC-483EA2361D31}" presName="spaceBetweenRectangles" presStyleCnt="0"/>
      <dgm:spPr/>
    </dgm:pt>
    <dgm:pt modelId="{51313D6C-228A-451F-8894-1584C103430F}" type="pres">
      <dgm:prSet presAssocID="{398099EB-DBA3-4B93-BB0C-36860E59507C}" presName="parentLin" presStyleCnt="0"/>
      <dgm:spPr/>
    </dgm:pt>
    <dgm:pt modelId="{11189FA1-C608-421E-B231-F96B34AD739D}" type="pres">
      <dgm:prSet presAssocID="{398099EB-DBA3-4B93-BB0C-36860E59507C}" presName="parentLeftMargin" presStyleLbl="node1" presStyleIdx="0" presStyleCnt="5"/>
      <dgm:spPr/>
    </dgm:pt>
    <dgm:pt modelId="{8651BA12-0723-46AA-9F4A-0622A7B0AD49}" type="pres">
      <dgm:prSet presAssocID="{398099EB-DBA3-4B93-BB0C-36860E5950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1FD34B0-7EDE-4D20-ABC4-DCE80A867C24}" type="pres">
      <dgm:prSet presAssocID="{398099EB-DBA3-4B93-BB0C-36860E59507C}" presName="negativeSpace" presStyleCnt="0"/>
      <dgm:spPr/>
    </dgm:pt>
    <dgm:pt modelId="{516DA235-7B0E-48DD-86F3-0A76AC6E7BCB}" type="pres">
      <dgm:prSet presAssocID="{398099EB-DBA3-4B93-BB0C-36860E59507C}" presName="childText" presStyleLbl="conFgAcc1" presStyleIdx="1" presStyleCnt="5">
        <dgm:presLayoutVars>
          <dgm:bulletEnabled val="1"/>
        </dgm:presLayoutVars>
      </dgm:prSet>
      <dgm:spPr/>
    </dgm:pt>
    <dgm:pt modelId="{53BF27D8-8752-4178-8A41-43CCFC870021}" type="pres">
      <dgm:prSet presAssocID="{A798A58D-E078-4A5D-B44A-51DC9F249C02}" presName="spaceBetweenRectangles" presStyleCnt="0"/>
      <dgm:spPr/>
    </dgm:pt>
    <dgm:pt modelId="{65EA9AA5-AE70-4DEB-8554-CBBDD3632491}" type="pres">
      <dgm:prSet presAssocID="{DBD0C84D-E06E-4444-8974-2869A5B9CEEA}" presName="parentLin" presStyleCnt="0"/>
      <dgm:spPr/>
    </dgm:pt>
    <dgm:pt modelId="{D49A615E-7C2D-4E4D-915D-77D7EBDFEE55}" type="pres">
      <dgm:prSet presAssocID="{DBD0C84D-E06E-4444-8974-2869A5B9CEEA}" presName="parentLeftMargin" presStyleLbl="node1" presStyleIdx="1" presStyleCnt="5"/>
      <dgm:spPr/>
    </dgm:pt>
    <dgm:pt modelId="{62297381-6346-4AB1-AEE1-F446C239CF38}" type="pres">
      <dgm:prSet presAssocID="{DBD0C84D-E06E-4444-8974-2869A5B9CEEA}" presName="parentText" presStyleLbl="node1" presStyleIdx="2" presStyleCnt="5" custLinFactNeighborX="-1564" custLinFactNeighborY="-1920">
        <dgm:presLayoutVars>
          <dgm:chMax val="0"/>
          <dgm:bulletEnabled val="1"/>
        </dgm:presLayoutVars>
      </dgm:prSet>
      <dgm:spPr/>
    </dgm:pt>
    <dgm:pt modelId="{67C17E52-9F7E-4211-8B27-4C06839477C5}" type="pres">
      <dgm:prSet presAssocID="{DBD0C84D-E06E-4444-8974-2869A5B9CEEA}" presName="negativeSpace" presStyleCnt="0"/>
      <dgm:spPr/>
    </dgm:pt>
    <dgm:pt modelId="{7189EEDB-5D06-4D04-BDED-FD1CBEA68B7F}" type="pres">
      <dgm:prSet presAssocID="{DBD0C84D-E06E-4444-8974-2869A5B9CEEA}" presName="childText" presStyleLbl="conFgAcc1" presStyleIdx="2" presStyleCnt="5">
        <dgm:presLayoutVars>
          <dgm:bulletEnabled val="1"/>
        </dgm:presLayoutVars>
      </dgm:prSet>
      <dgm:spPr/>
    </dgm:pt>
    <dgm:pt modelId="{F0E05AF6-802C-4AB5-A339-371DC23E858A}" type="pres">
      <dgm:prSet presAssocID="{1B5ABDB9-F8EE-4EC6-953A-0A3C54C8462C}" presName="spaceBetweenRectangles" presStyleCnt="0"/>
      <dgm:spPr/>
    </dgm:pt>
    <dgm:pt modelId="{46855A19-9112-494A-928A-EDB526245417}" type="pres">
      <dgm:prSet presAssocID="{BCBF0693-4F47-4F69-9444-9960D8A04182}" presName="parentLin" presStyleCnt="0"/>
      <dgm:spPr/>
    </dgm:pt>
    <dgm:pt modelId="{5FBBF3AD-92A2-4AAA-846A-1E0D698F6136}" type="pres">
      <dgm:prSet presAssocID="{BCBF0693-4F47-4F69-9444-9960D8A04182}" presName="parentLeftMargin" presStyleLbl="node1" presStyleIdx="2" presStyleCnt="5"/>
      <dgm:spPr/>
    </dgm:pt>
    <dgm:pt modelId="{8D975B6E-3526-4ECA-8A24-855766DEF368}" type="pres">
      <dgm:prSet presAssocID="{BCBF0693-4F47-4F69-9444-9960D8A0418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04EDE7-058C-4724-9506-8D41BF056FA8}" type="pres">
      <dgm:prSet presAssocID="{BCBF0693-4F47-4F69-9444-9960D8A04182}" presName="negativeSpace" presStyleCnt="0"/>
      <dgm:spPr/>
    </dgm:pt>
    <dgm:pt modelId="{56B443CD-C45C-4B0D-996E-88D427C2DD27}" type="pres">
      <dgm:prSet presAssocID="{BCBF0693-4F47-4F69-9444-9960D8A04182}" presName="childText" presStyleLbl="conFgAcc1" presStyleIdx="3" presStyleCnt="5">
        <dgm:presLayoutVars>
          <dgm:bulletEnabled val="1"/>
        </dgm:presLayoutVars>
      </dgm:prSet>
      <dgm:spPr/>
    </dgm:pt>
    <dgm:pt modelId="{301D3289-F7D5-4B37-8AD2-6154607B5BD0}" type="pres">
      <dgm:prSet presAssocID="{919E8DE8-24BE-4B13-B6CA-510C64E9A592}" presName="spaceBetweenRectangles" presStyleCnt="0"/>
      <dgm:spPr/>
    </dgm:pt>
    <dgm:pt modelId="{55349D63-FCEA-4806-ADC1-2A62B8C27724}" type="pres">
      <dgm:prSet presAssocID="{F4CBD980-8340-4485-9B49-1029E9FDF701}" presName="parentLin" presStyleCnt="0"/>
      <dgm:spPr/>
    </dgm:pt>
    <dgm:pt modelId="{36FF6B66-93F1-413D-AE35-0006C6033BC4}" type="pres">
      <dgm:prSet presAssocID="{F4CBD980-8340-4485-9B49-1029E9FDF701}" presName="parentLeftMargin" presStyleLbl="node1" presStyleIdx="3" presStyleCnt="5"/>
      <dgm:spPr/>
    </dgm:pt>
    <dgm:pt modelId="{22F6931A-1088-4A4B-939E-9FAFBAD1E3B4}" type="pres">
      <dgm:prSet presAssocID="{F4CBD980-8340-4485-9B49-1029E9FDF70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C5AA67C-A0E1-4472-ACF7-D98930D34CE8}" type="pres">
      <dgm:prSet presAssocID="{F4CBD980-8340-4485-9B49-1029E9FDF701}" presName="negativeSpace" presStyleCnt="0"/>
      <dgm:spPr/>
    </dgm:pt>
    <dgm:pt modelId="{BB2D73BE-5D77-4220-9C03-23F8C97CF6D5}" type="pres">
      <dgm:prSet presAssocID="{F4CBD980-8340-4485-9B49-1029E9FDF70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0BCF20E-8B1B-4C6A-8F1D-579B78E1A616}" srcId="{0E6E4A2A-7C0A-4D8D-8D52-004187CB19DB}" destId="{D5C2463B-40B0-4A02-A4FD-5985510C4F09}" srcOrd="0" destOrd="0" parTransId="{1EF8124B-84E5-4E4F-B063-373E5BDD63E7}" sibTransId="{C79867B6-7994-4A42-AAFC-483EA2361D31}"/>
    <dgm:cxn modelId="{3DB8DE27-EA8A-4D84-AD6F-718E42771D1A}" type="presOf" srcId="{DBD0C84D-E06E-4444-8974-2869A5B9CEEA}" destId="{D49A615E-7C2D-4E4D-915D-77D7EBDFEE55}" srcOrd="0" destOrd="0" presId="urn:microsoft.com/office/officeart/2005/8/layout/list1"/>
    <dgm:cxn modelId="{5FF50F64-80D2-45DF-BC35-54248EF8FD94}" srcId="{0E6E4A2A-7C0A-4D8D-8D52-004187CB19DB}" destId="{DBD0C84D-E06E-4444-8974-2869A5B9CEEA}" srcOrd="2" destOrd="0" parTransId="{09BAB1E2-3363-4783-A7FF-FD83EAE0D401}" sibTransId="{1B5ABDB9-F8EE-4EC6-953A-0A3C54C8462C}"/>
    <dgm:cxn modelId="{25576E44-856E-4142-9A9D-62CB79972968}" type="presOf" srcId="{DBD0C84D-E06E-4444-8974-2869A5B9CEEA}" destId="{62297381-6346-4AB1-AEE1-F446C239CF38}" srcOrd="1" destOrd="0" presId="urn:microsoft.com/office/officeart/2005/8/layout/list1"/>
    <dgm:cxn modelId="{E7B3194B-B493-4141-B642-ED430721AAAB}" type="presOf" srcId="{BCBF0693-4F47-4F69-9444-9960D8A04182}" destId="{8D975B6E-3526-4ECA-8A24-855766DEF368}" srcOrd="1" destOrd="0" presId="urn:microsoft.com/office/officeart/2005/8/layout/list1"/>
    <dgm:cxn modelId="{04DFEE52-D91C-45D1-9386-A7B1D0A5AF10}" srcId="{0E6E4A2A-7C0A-4D8D-8D52-004187CB19DB}" destId="{398099EB-DBA3-4B93-BB0C-36860E59507C}" srcOrd="1" destOrd="0" parTransId="{CD4BDB70-7540-43ED-83E2-AE9BA8546BD0}" sibTransId="{A798A58D-E078-4A5D-B44A-51DC9F249C02}"/>
    <dgm:cxn modelId="{B5450D92-61C3-409E-B55E-3533B80D4F5E}" type="presOf" srcId="{F4CBD980-8340-4485-9B49-1029E9FDF701}" destId="{22F6931A-1088-4A4B-939E-9FAFBAD1E3B4}" srcOrd="1" destOrd="0" presId="urn:microsoft.com/office/officeart/2005/8/layout/list1"/>
    <dgm:cxn modelId="{152A359E-1A7B-4730-9167-4603C792D5C2}" type="presOf" srcId="{398099EB-DBA3-4B93-BB0C-36860E59507C}" destId="{11189FA1-C608-421E-B231-F96B34AD739D}" srcOrd="0" destOrd="0" presId="urn:microsoft.com/office/officeart/2005/8/layout/list1"/>
    <dgm:cxn modelId="{E8A0059F-1524-4923-BC77-D6D4B1621AB2}" srcId="{0E6E4A2A-7C0A-4D8D-8D52-004187CB19DB}" destId="{BCBF0693-4F47-4F69-9444-9960D8A04182}" srcOrd="3" destOrd="0" parTransId="{4B83DA82-2177-4029-A64F-CA5B1D396330}" sibTransId="{919E8DE8-24BE-4B13-B6CA-510C64E9A592}"/>
    <dgm:cxn modelId="{C01FA1A5-611A-468C-9309-A0FC47DE7B66}" type="presOf" srcId="{D5C2463B-40B0-4A02-A4FD-5985510C4F09}" destId="{E1A7340C-5553-45D6-9FD8-EF338BA4A1FE}" srcOrd="1" destOrd="0" presId="urn:microsoft.com/office/officeart/2005/8/layout/list1"/>
    <dgm:cxn modelId="{0341A6BD-B79F-4959-8534-4BE2C629A189}" type="presOf" srcId="{0E6E4A2A-7C0A-4D8D-8D52-004187CB19DB}" destId="{C5B6BAA6-77F0-4815-9AE7-881DC5E9AEB9}" srcOrd="0" destOrd="0" presId="urn:microsoft.com/office/officeart/2005/8/layout/list1"/>
    <dgm:cxn modelId="{63DCB4C1-EAF5-47D5-99FE-CB63EB597C33}" type="presOf" srcId="{398099EB-DBA3-4B93-BB0C-36860E59507C}" destId="{8651BA12-0723-46AA-9F4A-0622A7B0AD49}" srcOrd="1" destOrd="0" presId="urn:microsoft.com/office/officeart/2005/8/layout/list1"/>
    <dgm:cxn modelId="{9A117CC2-A071-4909-9494-31F733096552}" type="presOf" srcId="{D5C2463B-40B0-4A02-A4FD-5985510C4F09}" destId="{F4DEC7E6-B7DE-4A9D-9D63-C22763B90D6F}" srcOrd="0" destOrd="0" presId="urn:microsoft.com/office/officeart/2005/8/layout/list1"/>
    <dgm:cxn modelId="{D515BBC7-AA83-475A-8BA5-87F330AF4122}" srcId="{0E6E4A2A-7C0A-4D8D-8D52-004187CB19DB}" destId="{F4CBD980-8340-4485-9B49-1029E9FDF701}" srcOrd="4" destOrd="0" parTransId="{94E3DB0F-7085-4D08-A7A7-4112AAFE13E9}" sibTransId="{F47DBB51-5C1A-44BA-A441-DECA5EA482E5}"/>
    <dgm:cxn modelId="{DCCC8CEB-7A16-40C9-AD0D-2A25BE7368D8}" type="presOf" srcId="{BCBF0693-4F47-4F69-9444-9960D8A04182}" destId="{5FBBF3AD-92A2-4AAA-846A-1E0D698F6136}" srcOrd="0" destOrd="0" presId="urn:microsoft.com/office/officeart/2005/8/layout/list1"/>
    <dgm:cxn modelId="{F37DE6F4-EEB6-4213-8BB2-33FC39173A3C}" type="presOf" srcId="{F4CBD980-8340-4485-9B49-1029E9FDF701}" destId="{36FF6B66-93F1-413D-AE35-0006C6033BC4}" srcOrd="0" destOrd="0" presId="urn:microsoft.com/office/officeart/2005/8/layout/list1"/>
    <dgm:cxn modelId="{3BC67BFB-B8AD-4117-BDFA-142CBA766597}" type="presParOf" srcId="{C5B6BAA6-77F0-4815-9AE7-881DC5E9AEB9}" destId="{C1C06393-F07F-4087-BE45-4B4FE63C00C6}" srcOrd="0" destOrd="0" presId="urn:microsoft.com/office/officeart/2005/8/layout/list1"/>
    <dgm:cxn modelId="{EBDFF482-2ADE-4A87-A1E6-62D1F25D99E2}" type="presParOf" srcId="{C1C06393-F07F-4087-BE45-4B4FE63C00C6}" destId="{F4DEC7E6-B7DE-4A9D-9D63-C22763B90D6F}" srcOrd="0" destOrd="0" presId="urn:microsoft.com/office/officeart/2005/8/layout/list1"/>
    <dgm:cxn modelId="{B1D962D4-E5E9-425A-AA5C-ACC251164042}" type="presParOf" srcId="{C1C06393-F07F-4087-BE45-4B4FE63C00C6}" destId="{E1A7340C-5553-45D6-9FD8-EF338BA4A1FE}" srcOrd="1" destOrd="0" presId="urn:microsoft.com/office/officeart/2005/8/layout/list1"/>
    <dgm:cxn modelId="{9AC91933-7E9A-4CC4-8485-8DAB0812F04B}" type="presParOf" srcId="{C5B6BAA6-77F0-4815-9AE7-881DC5E9AEB9}" destId="{21495940-6F56-490E-82AD-281E3DB40556}" srcOrd="1" destOrd="0" presId="urn:microsoft.com/office/officeart/2005/8/layout/list1"/>
    <dgm:cxn modelId="{994D2F8E-C837-42A7-A363-1C6672274A3D}" type="presParOf" srcId="{C5B6BAA6-77F0-4815-9AE7-881DC5E9AEB9}" destId="{01F0789F-9EFB-4692-936E-EC9D061B8732}" srcOrd="2" destOrd="0" presId="urn:microsoft.com/office/officeart/2005/8/layout/list1"/>
    <dgm:cxn modelId="{077E4316-AA0D-43E0-81D3-37D158A61DD2}" type="presParOf" srcId="{C5B6BAA6-77F0-4815-9AE7-881DC5E9AEB9}" destId="{84D9125D-8182-4BFB-B140-5FF900DD7526}" srcOrd="3" destOrd="0" presId="urn:microsoft.com/office/officeart/2005/8/layout/list1"/>
    <dgm:cxn modelId="{C76F372A-0502-4B46-A54F-3A1DC91760D3}" type="presParOf" srcId="{C5B6BAA6-77F0-4815-9AE7-881DC5E9AEB9}" destId="{51313D6C-228A-451F-8894-1584C103430F}" srcOrd="4" destOrd="0" presId="urn:microsoft.com/office/officeart/2005/8/layout/list1"/>
    <dgm:cxn modelId="{7A493E47-5BD5-407E-9B45-4501E12ADCFB}" type="presParOf" srcId="{51313D6C-228A-451F-8894-1584C103430F}" destId="{11189FA1-C608-421E-B231-F96B34AD739D}" srcOrd="0" destOrd="0" presId="urn:microsoft.com/office/officeart/2005/8/layout/list1"/>
    <dgm:cxn modelId="{762F09C6-305A-4D6B-B28E-7ED4ECE666CD}" type="presParOf" srcId="{51313D6C-228A-451F-8894-1584C103430F}" destId="{8651BA12-0723-46AA-9F4A-0622A7B0AD49}" srcOrd="1" destOrd="0" presId="urn:microsoft.com/office/officeart/2005/8/layout/list1"/>
    <dgm:cxn modelId="{E4CBECD4-2ADA-4FD4-B0C8-882CA254B994}" type="presParOf" srcId="{C5B6BAA6-77F0-4815-9AE7-881DC5E9AEB9}" destId="{E1FD34B0-7EDE-4D20-ABC4-DCE80A867C24}" srcOrd="5" destOrd="0" presId="urn:microsoft.com/office/officeart/2005/8/layout/list1"/>
    <dgm:cxn modelId="{3EC05D4F-C91F-4584-A0FB-BACB24D1E830}" type="presParOf" srcId="{C5B6BAA6-77F0-4815-9AE7-881DC5E9AEB9}" destId="{516DA235-7B0E-48DD-86F3-0A76AC6E7BCB}" srcOrd="6" destOrd="0" presId="urn:microsoft.com/office/officeart/2005/8/layout/list1"/>
    <dgm:cxn modelId="{29A0546B-A4AF-4C71-913D-F1DE1CD7C01F}" type="presParOf" srcId="{C5B6BAA6-77F0-4815-9AE7-881DC5E9AEB9}" destId="{53BF27D8-8752-4178-8A41-43CCFC870021}" srcOrd="7" destOrd="0" presId="urn:microsoft.com/office/officeart/2005/8/layout/list1"/>
    <dgm:cxn modelId="{54FCED81-62EB-4A11-9F37-3DBFC6841558}" type="presParOf" srcId="{C5B6BAA6-77F0-4815-9AE7-881DC5E9AEB9}" destId="{65EA9AA5-AE70-4DEB-8554-CBBDD3632491}" srcOrd="8" destOrd="0" presId="urn:microsoft.com/office/officeart/2005/8/layout/list1"/>
    <dgm:cxn modelId="{3E034E47-A8ED-4DB6-90F7-D97FE056860D}" type="presParOf" srcId="{65EA9AA5-AE70-4DEB-8554-CBBDD3632491}" destId="{D49A615E-7C2D-4E4D-915D-77D7EBDFEE55}" srcOrd="0" destOrd="0" presId="urn:microsoft.com/office/officeart/2005/8/layout/list1"/>
    <dgm:cxn modelId="{54F1954C-99C8-4595-89AD-E8F020DF7B31}" type="presParOf" srcId="{65EA9AA5-AE70-4DEB-8554-CBBDD3632491}" destId="{62297381-6346-4AB1-AEE1-F446C239CF38}" srcOrd="1" destOrd="0" presId="urn:microsoft.com/office/officeart/2005/8/layout/list1"/>
    <dgm:cxn modelId="{833C04AF-FEAA-4AB4-A7B7-7889A74075FF}" type="presParOf" srcId="{C5B6BAA6-77F0-4815-9AE7-881DC5E9AEB9}" destId="{67C17E52-9F7E-4211-8B27-4C06839477C5}" srcOrd="9" destOrd="0" presId="urn:microsoft.com/office/officeart/2005/8/layout/list1"/>
    <dgm:cxn modelId="{0901D15E-6635-4036-B4CF-3881925F263A}" type="presParOf" srcId="{C5B6BAA6-77F0-4815-9AE7-881DC5E9AEB9}" destId="{7189EEDB-5D06-4D04-BDED-FD1CBEA68B7F}" srcOrd="10" destOrd="0" presId="urn:microsoft.com/office/officeart/2005/8/layout/list1"/>
    <dgm:cxn modelId="{806BFE50-039C-4232-A7D7-DF6528D5B151}" type="presParOf" srcId="{C5B6BAA6-77F0-4815-9AE7-881DC5E9AEB9}" destId="{F0E05AF6-802C-4AB5-A339-371DC23E858A}" srcOrd="11" destOrd="0" presId="urn:microsoft.com/office/officeart/2005/8/layout/list1"/>
    <dgm:cxn modelId="{5AFE43EA-5A5E-454E-98A0-44BFBB3CFA97}" type="presParOf" srcId="{C5B6BAA6-77F0-4815-9AE7-881DC5E9AEB9}" destId="{46855A19-9112-494A-928A-EDB526245417}" srcOrd="12" destOrd="0" presId="urn:microsoft.com/office/officeart/2005/8/layout/list1"/>
    <dgm:cxn modelId="{9966623C-563F-4404-9EC4-D54D7A8D98CA}" type="presParOf" srcId="{46855A19-9112-494A-928A-EDB526245417}" destId="{5FBBF3AD-92A2-4AAA-846A-1E0D698F6136}" srcOrd="0" destOrd="0" presId="urn:microsoft.com/office/officeart/2005/8/layout/list1"/>
    <dgm:cxn modelId="{BD304AC9-49D5-4C36-B7E8-82E7A599ACC9}" type="presParOf" srcId="{46855A19-9112-494A-928A-EDB526245417}" destId="{8D975B6E-3526-4ECA-8A24-855766DEF368}" srcOrd="1" destOrd="0" presId="urn:microsoft.com/office/officeart/2005/8/layout/list1"/>
    <dgm:cxn modelId="{45D4A671-B8D0-4A5B-9794-68324B0F61F8}" type="presParOf" srcId="{C5B6BAA6-77F0-4815-9AE7-881DC5E9AEB9}" destId="{AC04EDE7-058C-4724-9506-8D41BF056FA8}" srcOrd="13" destOrd="0" presId="urn:microsoft.com/office/officeart/2005/8/layout/list1"/>
    <dgm:cxn modelId="{4F02E743-EB7A-4DEB-9253-A0C6E35D2DE8}" type="presParOf" srcId="{C5B6BAA6-77F0-4815-9AE7-881DC5E9AEB9}" destId="{56B443CD-C45C-4B0D-996E-88D427C2DD27}" srcOrd="14" destOrd="0" presId="urn:microsoft.com/office/officeart/2005/8/layout/list1"/>
    <dgm:cxn modelId="{7C64819D-9DBE-47DE-AE25-656A9BAC24CA}" type="presParOf" srcId="{C5B6BAA6-77F0-4815-9AE7-881DC5E9AEB9}" destId="{301D3289-F7D5-4B37-8AD2-6154607B5BD0}" srcOrd="15" destOrd="0" presId="urn:microsoft.com/office/officeart/2005/8/layout/list1"/>
    <dgm:cxn modelId="{F960D616-B511-4714-B325-A2AD147A0572}" type="presParOf" srcId="{C5B6BAA6-77F0-4815-9AE7-881DC5E9AEB9}" destId="{55349D63-FCEA-4806-ADC1-2A62B8C27724}" srcOrd="16" destOrd="0" presId="urn:microsoft.com/office/officeart/2005/8/layout/list1"/>
    <dgm:cxn modelId="{C830E0D8-9B94-4AA6-AEBA-613202BA02D5}" type="presParOf" srcId="{55349D63-FCEA-4806-ADC1-2A62B8C27724}" destId="{36FF6B66-93F1-413D-AE35-0006C6033BC4}" srcOrd="0" destOrd="0" presId="urn:microsoft.com/office/officeart/2005/8/layout/list1"/>
    <dgm:cxn modelId="{D6A14A91-5F7F-426A-BE27-E6A5D9D102FE}" type="presParOf" srcId="{55349D63-FCEA-4806-ADC1-2A62B8C27724}" destId="{22F6931A-1088-4A4B-939E-9FAFBAD1E3B4}" srcOrd="1" destOrd="0" presId="urn:microsoft.com/office/officeart/2005/8/layout/list1"/>
    <dgm:cxn modelId="{F11648B0-95D9-4500-B862-45E839072A18}" type="presParOf" srcId="{C5B6BAA6-77F0-4815-9AE7-881DC5E9AEB9}" destId="{FC5AA67C-A0E1-4472-ACF7-D98930D34CE8}" srcOrd="17" destOrd="0" presId="urn:microsoft.com/office/officeart/2005/8/layout/list1"/>
    <dgm:cxn modelId="{553038C2-8F08-458C-B62D-577995C28C98}" type="presParOf" srcId="{C5B6BAA6-77F0-4815-9AE7-881DC5E9AEB9}" destId="{BB2D73BE-5D77-4220-9C03-23F8C97CF6D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F8990-A73E-46C6-BF7A-4FB1DDA17CA7}" type="doc">
      <dgm:prSet loTypeId="urn:microsoft.com/office/officeart/2005/8/layout/vLis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5281440-9ED1-475D-BDF1-386011BD6766}">
      <dgm:prSet phldrT="[Текст]"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Calibri" panose="020F0502020204030204"/>
              <a:ea typeface="+mn-ea"/>
              <a:cs typeface="+mn-cs"/>
            </a:rPr>
            <a:t>службы ранней помощи</a:t>
          </a:r>
        </a:p>
      </dgm:t>
    </dgm:pt>
    <dgm:pt modelId="{734C5940-A31D-4321-BCB2-3166A26E157B}" type="parTrans" cxnId="{CA4A2618-A8FA-4741-93E7-B0CA5C0E4F44}">
      <dgm:prSet/>
      <dgm:spPr/>
      <dgm:t>
        <a:bodyPr/>
        <a:lstStyle/>
        <a:p>
          <a:endParaRPr lang="ru-RU"/>
        </a:p>
      </dgm:t>
    </dgm:pt>
    <dgm:pt modelId="{496469AD-342A-4182-B5CE-8519A126BC4A}" type="sibTrans" cxnId="{CA4A2618-A8FA-4741-93E7-B0CA5C0E4F44}">
      <dgm:prSet/>
      <dgm:spPr/>
      <dgm:t>
        <a:bodyPr/>
        <a:lstStyle/>
        <a:p>
          <a:endParaRPr lang="ru-RU"/>
        </a:p>
      </dgm:t>
    </dgm:pt>
    <dgm:pt modelId="{43D27E11-33A0-4119-868A-7FEBF33B3C8D}">
      <dgm:prSet phldrT="[Текст]"/>
      <dgm:spPr/>
      <dgm:t>
        <a:bodyPr/>
        <a:lstStyle/>
        <a:p>
          <a:r>
            <a:rPr lang="ru-RU" dirty="0"/>
            <a:t>центры сопровождения ребенка с ограниченными возможностями здоровья в возрасте от 3 до 7 лет и его семьи</a:t>
          </a:r>
        </a:p>
      </dgm:t>
    </dgm:pt>
    <dgm:pt modelId="{AB0734E5-E1CF-4A9E-95BA-C44606283091}" type="parTrans" cxnId="{68504665-69E4-4797-ACBB-58D718C18BDC}">
      <dgm:prSet/>
      <dgm:spPr/>
      <dgm:t>
        <a:bodyPr/>
        <a:lstStyle/>
        <a:p>
          <a:endParaRPr lang="ru-RU"/>
        </a:p>
      </dgm:t>
    </dgm:pt>
    <dgm:pt modelId="{3ADA0E2B-F4B4-401F-AC51-D9C3F1A2AD2B}" type="sibTrans" cxnId="{68504665-69E4-4797-ACBB-58D718C18BDC}">
      <dgm:prSet/>
      <dgm:spPr/>
      <dgm:t>
        <a:bodyPr/>
        <a:lstStyle/>
        <a:p>
          <a:endParaRPr lang="ru-RU"/>
        </a:p>
      </dgm:t>
    </dgm:pt>
    <dgm:pt modelId="{23068AB7-E7C5-40AE-9365-353BAD5DA180}">
      <dgm:prSet phldrT="[Текст]"/>
      <dgm:spPr/>
      <dgm:t>
        <a:bodyPr/>
        <a:lstStyle/>
        <a:p>
          <a:r>
            <a:rPr lang="ru-RU" dirty="0"/>
            <a:t>логопедические пункты</a:t>
          </a:r>
        </a:p>
      </dgm:t>
    </dgm:pt>
    <dgm:pt modelId="{99663376-4F70-41E0-926E-1361BCC90435}" type="parTrans" cxnId="{F44BDFC5-4510-4F58-A68B-171EE49F27FB}">
      <dgm:prSet/>
      <dgm:spPr/>
      <dgm:t>
        <a:bodyPr/>
        <a:lstStyle/>
        <a:p>
          <a:endParaRPr lang="ru-RU"/>
        </a:p>
      </dgm:t>
    </dgm:pt>
    <dgm:pt modelId="{E51A2879-3151-4BE1-918D-82C936CE59AD}" type="sibTrans" cxnId="{F44BDFC5-4510-4F58-A68B-171EE49F27FB}">
      <dgm:prSet/>
      <dgm:spPr/>
      <dgm:t>
        <a:bodyPr/>
        <a:lstStyle/>
        <a:p>
          <a:endParaRPr lang="ru-RU"/>
        </a:p>
      </dgm:t>
    </dgm:pt>
    <dgm:pt modelId="{24D0B100-5D93-4AC1-BD8D-447F44BA1468}" type="pres">
      <dgm:prSet presAssocID="{15EF8990-A73E-46C6-BF7A-4FB1DDA17CA7}" presName="linearFlow" presStyleCnt="0">
        <dgm:presLayoutVars>
          <dgm:dir/>
          <dgm:resizeHandles val="exact"/>
        </dgm:presLayoutVars>
      </dgm:prSet>
      <dgm:spPr/>
    </dgm:pt>
    <dgm:pt modelId="{0394DA40-BD1D-4302-981A-91280C1B7BCE}" type="pres">
      <dgm:prSet presAssocID="{55281440-9ED1-475D-BDF1-386011BD6766}" presName="composite" presStyleCnt="0"/>
      <dgm:spPr/>
    </dgm:pt>
    <dgm:pt modelId="{662BBEE7-C27D-4134-B084-125A98DC5540}" type="pres">
      <dgm:prSet presAssocID="{55281440-9ED1-475D-BDF1-386011BD676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0B404DC-1B54-4723-A583-00B55F07F10A}" type="pres">
      <dgm:prSet presAssocID="{55281440-9ED1-475D-BDF1-386011BD6766}" presName="txShp" presStyleLbl="node1" presStyleIdx="0" presStyleCnt="3">
        <dgm:presLayoutVars>
          <dgm:bulletEnabled val="1"/>
        </dgm:presLayoutVars>
      </dgm:prSet>
      <dgm:spPr/>
    </dgm:pt>
    <dgm:pt modelId="{99D7BA5E-EE9C-4BC9-A9E8-A0C6E95AAB93}" type="pres">
      <dgm:prSet presAssocID="{496469AD-342A-4182-B5CE-8519A126BC4A}" presName="spacing" presStyleCnt="0"/>
      <dgm:spPr/>
    </dgm:pt>
    <dgm:pt modelId="{EB52C2DA-B37F-4422-A0DB-6660F177E354}" type="pres">
      <dgm:prSet presAssocID="{43D27E11-33A0-4119-868A-7FEBF33B3C8D}" presName="composite" presStyleCnt="0"/>
      <dgm:spPr/>
    </dgm:pt>
    <dgm:pt modelId="{48DDDDD7-1CA7-454C-A630-7D66351A54A0}" type="pres">
      <dgm:prSet presAssocID="{43D27E11-33A0-4119-868A-7FEBF33B3C8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A1B7499-94A3-4E19-AF44-78B666729BCE}" type="pres">
      <dgm:prSet presAssocID="{43D27E11-33A0-4119-868A-7FEBF33B3C8D}" presName="txShp" presStyleLbl="node1" presStyleIdx="1" presStyleCnt="3">
        <dgm:presLayoutVars>
          <dgm:bulletEnabled val="1"/>
        </dgm:presLayoutVars>
      </dgm:prSet>
      <dgm:spPr/>
    </dgm:pt>
    <dgm:pt modelId="{FC4D53FB-B975-4F06-A37F-BC9BAA151CE2}" type="pres">
      <dgm:prSet presAssocID="{3ADA0E2B-F4B4-401F-AC51-D9C3F1A2AD2B}" presName="spacing" presStyleCnt="0"/>
      <dgm:spPr/>
    </dgm:pt>
    <dgm:pt modelId="{FAA7606F-2985-4B44-9B8F-7E7BD67D02C3}" type="pres">
      <dgm:prSet presAssocID="{23068AB7-E7C5-40AE-9365-353BAD5DA180}" presName="composite" presStyleCnt="0"/>
      <dgm:spPr/>
    </dgm:pt>
    <dgm:pt modelId="{B9826AFD-D69A-48BA-9050-78644E80D540}" type="pres">
      <dgm:prSet presAssocID="{23068AB7-E7C5-40AE-9365-353BAD5DA18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6E4D7B1-67F0-457A-B9A6-E347DCA7E08D}" type="pres">
      <dgm:prSet presAssocID="{23068AB7-E7C5-40AE-9365-353BAD5DA180}" presName="txShp" presStyleLbl="node1" presStyleIdx="2" presStyleCnt="3">
        <dgm:presLayoutVars>
          <dgm:bulletEnabled val="1"/>
        </dgm:presLayoutVars>
      </dgm:prSet>
      <dgm:spPr/>
    </dgm:pt>
  </dgm:ptLst>
  <dgm:cxnLst>
    <dgm:cxn modelId="{76DE6C0D-8389-46EE-8707-7577A2CCE0A0}" type="presOf" srcId="{23068AB7-E7C5-40AE-9365-353BAD5DA180}" destId="{F6E4D7B1-67F0-457A-B9A6-E347DCA7E08D}" srcOrd="0" destOrd="0" presId="urn:microsoft.com/office/officeart/2005/8/layout/vList3"/>
    <dgm:cxn modelId="{CA4A2618-A8FA-4741-93E7-B0CA5C0E4F44}" srcId="{15EF8990-A73E-46C6-BF7A-4FB1DDA17CA7}" destId="{55281440-9ED1-475D-BDF1-386011BD6766}" srcOrd="0" destOrd="0" parTransId="{734C5940-A31D-4321-BCB2-3166A26E157B}" sibTransId="{496469AD-342A-4182-B5CE-8519A126BC4A}"/>
    <dgm:cxn modelId="{68504665-69E4-4797-ACBB-58D718C18BDC}" srcId="{15EF8990-A73E-46C6-BF7A-4FB1DDA17CA7}" destId="{43D27E11-33A0-4119-868A-7FEBF33B3C8D}" srcOrd="1" destOrd="0" parTransId="{AB0734E5-E1CF-4A9E-95BA-C44606283091}" sibTransId="{3ADA0E2B-F4B4-401F-AC51-D9C3F1A2AD2B}"/>
    <dgm:cxn modelId="{7D2D379D-D5E0-4F49-9A96-2D0FD1782D51}" type="presOf" srcId="{55281440-9ED1-475D-BDF1-386011BD6766}" destId="{70B404DC-1B54-4723-A583-00B55F07F10A}" srcOrd="0" destOrd="0" presId="urn:microsoft.com/office/officeart/2005/8/layout/vList3"/>
    <dgm:cxn modelId="{1A12CEB4-2689-4749-AB06-C1B001F91094}" type="presOf" srcId="{15EF8990-A73E-46C6-BF7A-4FB1DDA17CA7}" destId="{24D0B100-5D93-4AC1-BD8D-447F44BA1468}" srcOrd="0" destOrd="0" presId="urn:microsoft.com/office/officeart/2005/8/layout/vList3"/>
    <dgm:cxn modelId="{5A7408BE-8EDC-4835-8E9F-04106C9838DD}" type="presOf" srcId="{43D27E11-33A0-4119-868A-7FEBF33B3C8D}" destId="{0A1B7499-94A3-4E19-AF44-78B666729BCE}" srcOrd="0" destOrd="0" presId="urn:microsoft.com/office/officeart/2005/8/layout/vList3"/>
    <dgm:cxn modelId="{F44BDFC5-4510-4F58-A68B-171EE49F27FB}" srcId="{15EF8990-A73E-46C6-BF7A-4FB1DDA17CA7}" destId="{23068AB7-E7C5-40AE-9365-353BAD5DA180}" srcOrd="2" destOrd="0" parTransId="{99663376-4F70-41E0-926E-1361BCC90435}" sibTransId="{E51A2879-3151-4BE1-918D-82C936CE59AD}"/>
    <dgm:cxn modelId="{6D60E68D-53E8-4431-B447-DA7C9DD14503}" type="presParOf" srcId="{24D0B100-5D93-4AC1-BD8D-447F44BA1468}" destId="{0394DA40-BD1D-4302-981A-91280C1B7BCE}" srcOrd="0" destOrd="0" presId="urn:microsoft.com/office/officeart/2005/8/layout/vList3"/>
    <dgm:cxn modelId="{19A934E0-F1AC-434C-9897-E26CE86184D8}" type="presParOf" srcId="{0394DA40-BD1D-4302-981A-91280C1B7BCE}" destId="{662BBEE7-C27D-4134-B084-125A98DC5540}" srcOrd="0" destOrd="0" presId="urn:microsoft.com/office/officeart/2005/8/layout/vList3"/>
    <dgm:cxn modelId="{26DB3CD8-670D-4C91-AC04-6806E40ECE99}" type="presParOf" srcId="{0394DA40-BD1D-4302-981A-91280C1B7BCE}" destId="{70B404DC-1B54-4723-A583-00B55F07F10A}" srcOrd="1" destOrd="0" presId="urn:microsoft.com/office/officeart/2005/8/layout/vList3"/>
    <dgm:cxn modelId="{CD52B77C-D023-4A71-87DE-53D63AB52074}" type="presParOf" srcId="{24D0B100-5D93-4AC1-BD8D-447F44BA1468}" destId="{99D7BA5E-EE9C-4BC9-A9E8-A0C6E95AAB93}" srcOrd="1" destOrd="0" presId="urn:microsoft.com/office/officeart/2005/8/layout/vList3"/>
    <dgm:cxn modelId="{1AF6068E-AC02-4E24-819C-6B1BE2EAAA28}" type="presParOf" srcId="{24D0B100-5D93-4AC1-BD8D-447F44BA1468}" destId="{EB52C2DA-B37F-4422-A0DB-6660F177E354}" srcOrd="2" destOrd="0" presId="urn:microsoft.com/office/officeart/2005/8/layout/vList3"/>
    <dgm:cxn modelId="{3F0F5EA4-99D1-4159-BD5B-597FDBB19D2D}" type="presParOf" srcId="{EB52C2DA-B37F-4422-A0DB-6660F177E354}" destId="{48DDDDD7-1CA7-454C-A630-7D66351A54A0}" srcOrd="0" destOrd="0" presId="urn:microsoft.com/office/officeart/2005/8/layout/vList3"/>
    <dgm:cxn modelId="{A05447A1-5BD7-4DEC-AFF3-86BACF75C2F9}" type="presParOf" srcId="{EB52C2DA-B37F-4422-A0DB-6660F177E354}" destId="{0A1B7499-94A3-4E19-AF44-78B666729BCE}" srcOrd="1" destOrd="0" presId="urn:microsoft.com/office/officeart/2005/8/layout/vList3"/>
    <dgm:cxn modelId="{5E960438-CB74-4F64-97F9-064EB992787B}" type="presParOf" srcId="{24D0B100-5D93-4AC1-BD8D-447F44BA1468}" destId="{FC4D53FB-B975-4F06-A37F-BC9BAA151CE2}" srcOrd="3" destOrd="0" presId="urn:microsoft.com/office/officeart/2005/8/layout/vList3"/>
    <dgm:cxn modelId="{99A9DC24-16A4-4FFB-B4DB-5FBD163DBB68}" type="presParOf" srcId="{24D0B100-5D93-4AC1-BD8D-447F44BA1468}" destId="{FAA7606F-2985-4B44-9B8F-7E7BD67D02C3}" srcOrd="4" destOrd="0" presId="urn:microsoft.com/office/officeart/2005/8/layout/vList3"/>
    <dgm:cxn modelId="{4AD1EF6C-217F-4738-AB58-782CF1ECBBA0}" type="presParOf" srcId="{FAA7606F-2985-4B44-9B8F-7E7BD67D02C3}" destId="{B9826AFD-D69A-48BA-9050-78644E80D540}" srcOrd="0" destOrd="0" presId="urn:microsoft.com/office/officeart/2005/8/layout/vList3"/>
    <dgm:cxn modelId="{7904E548-D326-4B86-8765-BB09A5AB4C6D}" type="presParOf" srcId="{FAA7606F-2985-4B44-9B8F-7E7BD67D02C3}" destId="{F6E4D7B1-67F0-457A-B9A6-E347DCA7E0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34E41B-A32A-4F1B-9A93-5D5AA28286AC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98ACB26-DB7B-4322-AE67-E4698BAA2BF5}">
      <dgm:prSet phldrT="[Текст]"/>
      <dgm:spPr/>
      <dgm:t>
        <a:bodyPr/>
        <a:lstStyle/>
        <a:p>
          <a:r>
            <a:rPr lang="ru-RU" dirty="0"/>
            <a:t>обоснованные выводы о наличии у ребенка особенностей в физическом и (или) психическом развитии и (или) отклонений в поведении и наличии необходимости создания условий для получения ребенком образования, коррекции нарушений развития и социальной адаптации на основе специальных педагогических подходов</a:t>
          </a:r>
        </a:p>
      </dgm:t>
    </dgm:pt>
    <dgm:pt modelId="{26F4BEB8-3948-4F47-A818-715D246332C9}" type="parTrans" cxnId="{5213252B-BA34-4196-B2BA-25899E991057}">
      <dgm:prSet/>
      <dgm:spPr/>
      <dgm:t>
        <a:bodyPr/>
        <a:lstStyle/>
        <a:p>
          <a:endParaRPr lang="ru-RU"/>
        </a:p>
      </dgm:t>
    </dgm:pt>
    <dgm:pt modelId="{39ED284B-1FE5-480A-9954-A766393BD15E}" type="sibTrans" cxnId="{5213252B-BA34-4196-B2BA-25899E991057}">
      <dgm:prSet/>
      <dgm:spPr/>
      <dgm:t>
        <a:bodyPr/>
        <a:lstStyle/>
        <a:p>
          <a:endParaRPr lang="ru-RU"/>
        </a:p>
      </dgm:t>
    </dgm:pt>
    <dgm:pt modelId="{E03D7F35-BA34-41B2-9ADB-EC7CB3FE6D09}">
      <dgm:prSet phldrT="[Текст]"/>
      <dgm:spPr/>
      <dgm:t>
        <a:bodyPr/>
        <a:lstStyle/>
        <a:p>
          <a:r>
            <a:rPr lang="ru-RU" dirty="0"/>
            <a:t>рекомендации по определению формы получения образования, образовательной программы, которую ребенок может освоить, форм и методов психолого-медико-педагогической помощи, созданию специальных условий для получения образования</a:t>
          </a:r>
        </a:p>
      </dgm:t>
    </dgm:pt>
    <dgm:pt modelId="{D1DDCFE0-8F27-4602-9EA9-190EE42FEE88}" type="parTrans" cxnId="{A907E50B-3FE5-49AB-9912-96F759587279}">
      <dgm:prSet/>
      <dgm:spPr/>
      <dgm:t>
        <a:bodyPr/>
        <a:lstStyle/>
        <a:p>
          <a:endParaRPr lang="ru-RU"/>
        </a:p>
      </dgm:t>
    </dgm:pt>
    <dgm:pt modelId="{A1B52FA3-D9B3-4439-91A8-EE869F39944D}" type="sibTrans" cxnId="{A907E50B-3FE5-49AB-9912-96F759587279}">
      <dgm:prSet/>
      <dgm:spPr/>
      <dgm:t>
        <a:bodyPr/>
        <a:lstStyle/>
        <a:p>
          <a:endParaRPr lang="ru-RU"/>
        </a:p>
      </dgm:t>
    </dgm:pt>
    <dgm:pt modelId="{B6A1EDC9-6C3C-468E-A21E-B3C4C7E1ED06}" type="pres">
      <dgm:prSet presAssocID="{4C34E41B-A32A-4F1B-9A93-5D5AA28286AC}" presName="Name0" presStyleCnt="0">
        <dgm:presLayoutVars>
          <dgm:dir/>
          <dgm:resizeHandles val="exact"/>
        </dgm:presLayoutVars>
      </dgm:prSet>
      <dgm:spPr/>
    </dgm:pt>
    <dgm:pt modelId="{113EB0C6-24A4-4187-A37B-4D59476BF35C}" type="pres">
      <dgm:prSet presAssocID="{4C34E41B-A32A-4F1B-9A93-5D5AA28286AC}" presName="fgShape" presStyleLbl="fgShp" presStyleIdx="0" presStyleCnt="1" custLinFactNeighborX="0" custLinFactNeighborY="4352"/>
      <dgm:spPr/>
    </dgm:pt>
    <dgm:pt modelId="{6D2D592D-5E39-4C28-BCD2-9B852F94E28E}" type="pres">
      <dgm:prSet presAssocID="{4C34E41B-A32A-4F1B-9A93-5D5AA28286AC}" presName="linComp" presStyleCnt="0"/>
      <dgm:spPr/>
    </dgm:pt>
    <dgm:pt modelId="{488967F3-7313-480D-A8CA-EF6F60080A95}" type="pres">
      <dgm:prSet presAssocID="{B98ACB26-DB7B-4322-AE67-E4698BAA2BF5}" presName="compNode" presStyleCnt="0"/>
      <dgm:spPr/>
    </dgm:pt>
    <dgm:pt modelId="{D8127F02-75FF-439E-A1B8-160F7CE6A201}" type="pres">
      <dgm:prSet presAssocID="{B98ACB26-DB7B-4322-AE67-E4698BAA2BF5}" presName="bkgdShape" presStyleLbl="node1" presStyleIdx="0" presStyleCnt="2"/>
      <dgm:spPr/>
    </dgm:pt>
    <dgm:pt modelId="{385EFFF7-1003-45BD-A747-CC0EEC2D05D5}" type="pres">
      <dgm:prSet presAssocID="{B98ACB26-DB7B-4322-AE67-E4698BAA2BF5}" presName="nodeTx" presStyleLbl="node1" presStyleIdx="0" presStyleCnt="2">
        <dgm:presLayoutVars>
          <dgm:bulletEnabled val="1"/>
        </dgm:presLayoutVars>
      </dgm:prSet>
      <dgm:spPr/>
    </dgm:pt>
    <dgm:pt modelId="{8766FD8E-D53F-46EA-9F13-19306A9EFD54}" type="pres">
      <dgm:prSet presAssocID="{B98ACB26-DB7B-4322-AE67-E4698BAA2BF5}" presName="invisiNode" presStyleLbl="node1" presStyleIdx="0" presStyleCnt="2"/>
      <dgm:spPr/>
    </dgm:pt>
    <dgm:pt modelId="{51D72267-3438-4A61-BAE6-1F35461858AA}" type="pres">
      <dgm:prSet presAssocID="{B98ACB26-DB7B-4322-AE67-E4698BAA2BF5}" presName="imagNode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9625B882-4E2E-474D-ACBD-7D6213F20A01}" type="pres">
      <dgm:prSet presAssocID="{39ED284B-1FE5-480A-9954-A766393BD15E}" presName="sibTrans" presStyleLbl="sibTrans2D1" presStyleIdx="0" presStyleCnt="0"/>
      <dgm:spPr/>
    </dgm:pt>
    <dgm:pt modelId="{56058278-9A81-4921-9D19-429E4C542CA6}" type="pres">
      <dgm:prSet presAssocID="{E03D7F35-BA34-41B2-9ADB-EC7CB3FE6D09}" presName="compNode" presStyleCnt="0"/>
      <dgm:spPr/>
    </dgm:pt>
    <dgm:pt modelId="{3C58212A-B39E-407C-8CC6-4AFB720EF39D}" type="pres">
      <dgm:prSet presAssocID="{E03D7F35-BA34-41B2-9ADB-EC7CB3FE6D09}" presName="bkgdShape" presStyleLbl="node1" presStyleIdx="1" presStyleCnt="2"/>
      <dgm:spPr/>
    </dgm:pt>
    <dgm:pt modelId="{36A0E699-55EB-43CB-9835-D817FAD27541}" type="pres">
      <dgm:prSet presAssocID="{E03D7F35-BA34-41B2-9ADB-EC7CB3FE6D09}" presName="nodeTx" presStyleLbl="node1" presStyleIdx="1" presStyleCnt="2">
        <dgm:presLayoutVars>
          <dgm:bulletEnabled val="1"/>
        </dgm:presLayoutVars>
      </dgm:prSet>
      <dgm:spPr/>
    </dgm:pt>
    <dgm:pt modelId="{80A19C33-EBEB-410C-B1ED-4BFE2BCFDC83}" type="pres">
      <dgm:prSet presAssocID="{E03D7F35-BA34-41B2-9ADB-EC7CB3FE6D09}" presName="invisiNode" presStyleLbl="node1" presStyleIdx="1" presStyleCnt="2"/>
      <dgm:spPr/>
    </dgm:pt>
    <dgm:pt modelId="{60ED291B-491F-4C2D-A851-5DCFAE93F9A5}" type="pres">
      <dgm:prSet presAssocID="{E03D7F35-BA34-41B2-9ADB-EC7CB3FE6D09}" presName="imagNode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</dgm:ptLst>
  <dgm:cxnLst>
    <dgm:cxn modelId="{A907E50B-3FE5-49AB-9912-96F759587279}" srcId="{4C34E41B-A32A-4F1B-9A93-5D5AA28286AC}" destId="{E03D7F35-BA34-41B2-9ADB-EC7CB3FE6D09}" srcOrd="1" destOrd="0" parTransId="{D1DDCFE0-8F27-4602-9EA9-190EE42FEE88}" sibTransId="{A1B52FA3-D9B3-4439-91A8-EE869F39944D}"/>
    <dgm:cxn modelId="{5213252B-BA34-4196-B2BA-25899E991057}" srcId="{4C34E41B-A32A-4F1B-9A93-5D5AA28286AC}" destId="{B98ACB26-DB7B-4322-AE67-E4698BAA2BF5}" srcOrd="0" destOrd="0" parTransId="{26F4BEB8-3948-4F47-A818-715D246332C9}" sibTransId="{39ED284B-1FE5-480A-9954-A766393BD15E}"/>
    <dgm:cxn modelId="{1ACFD98A-1C75-408F-A890-D34594EC7936}" type="presOf" srcId="{4C34E41B-A32A-4F1B-9A93-5D5AA28286AC}" destId="{B6A1EDC9-6C3C-468E-A21E-B3C4C7E1ED06}" srcOrd="0" destOrd="0" presId="urn:microsoft.com/office/officeart/2005/8/layout/hList7"/>
    <dgm:cxn modelId="{13129EAA-8FBB-4056-8B3F-67C0C2191E65}" type="presOf" srcId="{39ED284B-1FE5-480A-9954-A766393BD15E}" destId="{9625B882-4E2E-474D-ACBD-7D6213F20A01}" srcOrd="0" destOrd="0" presId="urn:microsoft.com/office/officeart/2005/8/layout/hList7"/>
    <dgm:cxn modelId="{3A79F1BA-BE5E-4364-BB97-5B315612D271}" type="presOf" srcId="{B98ACB26-DB7B-4322-AE67-E4698BAA2BF5}" destId="{385EFFF7-1003-45BD-A747-CC0EEC2D05D5}" srcOrd="1" destOrd="0" presId="urn:microsoft.com/office/officeart/2005/8/layout/hList7"/>
    <dgm:cxn modelId="{B9FCAAC8-EFD0-4FB6-831D-CE13172B133A}" type="presOf" srcId="{E03D7F35-BA34-41B2-9ADB-EC7CB3FE6D09}" destId="{3C58212A-B39E-407C-8CC6-4AFB720EF39D}" srcOrd="0" destOrd="0" presId="urn:microsoft.com/office/officeart/2005/8/layout/hList7"/>
    <dgm:cxn modelId="{A88DC9CB-07DB-4161-8ED1-DE1DBDCAE267}" type="presOf" srcId="{E03D7F35-BA34-41B2-9ADB-EC7CB3FE6D09}" destId="{36A0E699-55EB-43CB-9835-D817FAD27541}" srcOrd="1" destOrd="0" presId="urn:microsoft.com/office/officeart/2005/8/layout/hList7"/>
    <dgm:cxn modelId="{596093D0-9093-4351-BA2C-913A6FAAC6AD}" type="presOf" srcId="{B98ACB26-DB7B-4322-AE67-E4698BAA2BF5}" destId="{D8127F02-75FF-439E-A1B8-160F7CE6A201}" srcOrd="0" destOrd="0" presId="urn:microsoft.com/office/officeart/2005/8/layout/hList7"/>
    <dgm:cxn modelId="{270DF12B-E461-4BFA-B997-0FC7D7B8EED3}" type="presParOf" srcId="{B6A1EDC9-6C3C-468E-A21E-B3C4C7E1ED06}" destId="{113EB0C6-24A4-4187-A37B-4D59476BF35C}" srcOrd="0" destOrd="0" presId="urn:microsoft.com/office/officeart/2005/8/layout/hList7"/>
    <dgm:cxn modelId="{EEC8CEFA-DFE1-4583-85C3-A76B9D8E3A24}" type="presParOf" srcId="{B6A1EDC9-6C3C-468E-A21E-B3C4C7E1ED06}" destId="{6D2D592D-5E39-4C28-BCD2-9B852F94E28E}" srcOrd="1" destOrd="0" presId="urn:microsoft.com/office/officeart/2005/8/layout/hList7"/>
    <dgm:cxn modelId="{703093A9-EEAD-4990-97EC-FAF4FF91246D}" type="presParOf" srcId="{6D2D592D-5E39-4C28-BCD2-9B852F94E28E}" destId="{488967F3-7313-480D-A8CA-EF6F60080A95}" srcOrd="0" destOrd="0" presId="urn:microsoft.com/office/officeart/2005/8/layout/hList7"/>
    <dgm:cxn modelId="{F796B5FF-AF80-44D2-AD2A-465AA9AEF9A8}" type="presParOf" srcId="{488967F3-7313-480D-A8CA-EF6F60080A95}" destId="{D8127F02-75FF-439E-A1B8-160F7CE6A201}" srcOrd="0" destOrd="0" presId="urn:microsoft.com/office/officeart/2005/8/layout/hList7"/>
    <dgm:cxn modelId="{4A7B3F0A-06E0-4280-8BC5-D4BF9A578AF4}" type="presParOf" srcId="{488967F3-7313-480D-A8CA-EF6F60080A95}" destId="{385EFFF7-1003-45BD-A747-CC0EEC2D05D5}" srcOrd="1" destOrd="0" presId="urn:microsoft.com/office/officeart/2005/8/layout/hList7"/>
    <dgm:cxn modelId="{4EF7287E-D807-4385-9533-137BDFABDC77}" type="presParOf" srcId="{488967F3-7313-480D-A8CA-EF6F60080A95}" destId="{8766FD8E-D53F-46EA-9F13-19306A9EFD54}" srcOrd="2" destOrd="0" presId="urn:microsoft.com/office/officeart/2005/8/layout/hList7"/>
    <dgm:cxn modelId="{24A59951-691D-426B-A399-124123993DE6}" type="presParOf" srcId="{488967F3-7313-480D-A8CA-EF6F60080A95}" destId="{51D72267-3438-4A61-BAE6-1F35461858AA}" srcOrd="3" destOrd="0" presId="urn:microsoft.com/office/officeart/2005/8/layout/hList7"/>
    <dgm:cxn modelId="{04B4F74D-9C9B-4DC8-8096-4A37D120BF8C}" type="presParOf" srcId="{6D2D592D-5E39-4C28-BCD2-9B852F94E28E}" destId="{9625B882-4E2E-474D-ACBD-7D6213F20A01}" srcOrd="1" destOrd="0" presId="urn:microsoft.com/office/officeart/2005/8/layout/hList7"/>
    <dgm:cxn modelId="{2AC1B7EE-B582-4EE1-B031-8D1B3F95D4C5}" type="presParOf" srcId="{6D2D592D-5E39-4C28-BCD2-9B852F94E28E}" destId="{56058278-9A81-4921-9D19-429E4C542CA6}" srcOrd="2" destOrd="0" presId="urn:microsoft.com/office/officeart/2005/8/layout/hList7"/>
    <dgm:cxn modelId="{F8791BDC-E31A-4E0A-91C9-68CEECA16512}" type="presParOf" srcId="{56058278-9A81-4921-9D19-429E4C542CA6}" destId="{3C58212A-B39E-407C-8CC6-4AFB720EF39D}" srcOrd="0" destOrd="0" presId="urn:microsoft.com/office/officeart/2005/8/layout/hList7"/>
    <dgm:cxn modelId="{DDE61A78-A4C7-4372-A525-8AD2811742E1}" type="presParOf" srcId="{56058278-9A81-4921-9D19-429E4C542CA6}" destId="{36A0E699-55EB-43CB-9835-D817FAD27541}" srcOrd="1" destOrd="0" presId="urn:microsoft.com/office/officeart/2005/8/layout/hList7"/>
    <dgm:cxn modelId="{18F92A53-CCD7-40DB-87CF-75B5DDF86372}" type="presParOf" srcId="{56058278-9A81-4921-9D19-429E4C542CA6}" destId="{80A19C33-EBEB-410C-B1ED-4BFE2BCFDC83}" srcOrd="2" destOrd="0" presId="urn:microsoft.com/office/officeart/2005/8/layout/hList7"/>
    <dgm:cxn modelId="{4AC6E117-92E5-4C97-8D91-F2BAD5BA249B}" type="presParOf" srcId="{56058278-9A81-4921-9D19-429E4C542CA6}" destId="{60ED291B-491F-4C2D-A851-5DCFAE93F9A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57868B-B2C1-4DD4-B335-3EBE9EB8D654}" type="doc">
      <dgm:prSet loTypeId="urn:microsoft.com/office/officeart/2008/layout/CircularPictureCallout" loCatId="pictur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8C89F6-E587-492F-9F19-824FB74CA5F9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Заведующий структурным подразделением</a:t>
          </a:r>
        </a:p>
      </dgm:t>
    </dgm:pt>
    <dgm:pt modelId="{EFFC34A2-75CD-4BF8-A02F-4597943129A0}" type="parTrans" cxnId="{F5916AD7-725A-4CD4-B273-40E34A4B59ED}">
      <dgm:prSet/>
      <dgm:spPr/>
      <dgm:t>
        <a:bodyPr/>
        <a:lstStyle/>
        <a:p>
          <a:endParaRPr lang="ru-RU"/>
        </a:p>
      </dgm:t>
    </dgm:pt>
    <dgm:pt modelId="{429E5813-FD44-43AD-88E0-27D2751209C3}" type="sibTrans" cxnId="{F5916AD7-725A-4CD4-B273-40E34A4B59E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1A7BD042-D635-45BF-AC7F-F76A35D25214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педагог-психолог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06B705F-8F23-4630-AA97-5F9877FA14CA}" type="parTrans" cxnId="{562965FA-0F85-4F3A-8580-4C98A37B7392}">
      <dgm:prSet/>
      <dgm:spPr/>
      <dgm:t>
        <a:bodyPr/>
        <a:lstStyle/>
        <a:p>
          <a:endParaRPr lang="ru-RU"/>
        </a:p>
      </dgm:t>
    </dgm:pt>
    <dgm:pt modelId="{ABD8F9D4-90A1-49BD-8CE4-7EDBD8DA9B20}" type="sibTrans" cxnId="{562965FA-0F85-4F3A-8580-4C98A37B739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0398DD-5BA5-46B7-A38D-C481FFF6A6C6}">
      <dgm:prSet phldrT="[Текст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учитель-дефектолог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4FEC9DD-C256-4CEF-A0AB-173FE3BA6316}" type="parTrans" cxnId="{E58F8B66-35B8-4E0F-9614-DD52CC84ADFA}">
      <dgm:prSet/>
      <dgm:spPr/>
      <dgm:t>
        <a:bodyPr/>
        <a:lstStyle/>
        <a:p>
          <a:endParaRPr lang="ru-RU"/>
        </a:p>
      </dgm:t>
    </dgm:pt>
    <dgm:pt modelId="{85BC1FA1-31B0-4F8C-90CF-3F41824A05C3}" type="sibTrans" cxnId="{E58F8B66-35B8-4E0F-9614-DD52CC84ADF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38217F-E5EB-4E4E-B42D-7CFC10199FC6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учитель-логопед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05C8E61-97C6-4796-969C-3D5563800B5E}" type="parTrans" cxnId="{45F9D79F-05D7-471C-8C97-6DAA39247F8C}">
      <dgm:prSet/>
      <dgm:spPr/>
      <dgm:t>
        <a:bodyPr/>
        <a:lstStyle/>
        <a:p>
          <a:endParaRPr lang="ru-RU"/>
        </a:p>
      </dgm:t>
    </dgm:pt>
    <dgm:pt modelId="{D59556DF-0281-43C6-8173-E8C866C6499E}" type="sibTrans" cxnId="{45F9D79F-05D7-471C-8C97-6DAA39247F8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FEE22A-F2A0-4076-A996-09A6B2B8EECF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инструктор по физической культуре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354DF4-885D-48F0-B397-691333E95D90}" type="parTrans" cxnId="{1BD148CF-E0FB-444C-94C2-03E69502983D}">
      <dgm:prSet/>
      <dgm:spPr/>
      <dgm:t>
        <a:bodyPr/>
        <a:lstStyle/>
        <a:p>
          <a:endParaRPr lang="ru-RU"/>
        </a:p>
      </dgm:t>
    </dgm:pt>
    <dgm:pt modelId="{8F7B2031-84AF-46A3-B352-F8AB83342066}" type="sibTrans" cxnId="{1BD148CF-E0FB-444C-94C2-03E69502983D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917CED-6BA3-49B7-A1B1-1CD2E010EA1F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музыкальный руководитель</a:t>
          </a:r>
        </a:p>
      </dgm:t>
    </dgm:pt>
    <dgm:pt modelId="{8D698CB7-B66D-4B81-AF97-C67F9BFBB19C}" type="parTrans" cxnId="{6B1F99CF-3E48-4D78-B6F3-0620D28F61F0}">
      <dgm:prSet/>
      <dgm:spPr/>
      <dgm:t>
        <a:bodyPr/>
        <a:lstStyle/>
        <a:p>
          <a:endParaRPr lang="ru-RU"/>
        </a:p>
      </dgm:t>
    </dgm:pt>
    <dgm:pt modelId="{47B1F429-1320-4AE0-B5AF-1D3D6BAA7632}" type="sibTrans" cxnId="{6B1F99CF-3E48-4D78-B6F3-0620D28F61F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19E2700F-6C6A-4F92-8F28-5928B7992797}">
      <dgm:prSet/>
      <dgm:spPr/>
      <dgm:t>
        <a:bodyPr/>
        <a:lstStyle/>
        <a:p>
          <a:endParaRPr lang="ru-RU" dirty="0"/>
        </a:p>
      </dgm:t>
    </dgm:pt>
    <dgm:pt modelId="{28583C5D-52D9-4175-8FE3-46139431F52B}" type="sibTrans" cxnId="{5239951E-FEFA-4763-A9E7-B9EBEC994BF0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F096379-3B78-4A40-B2C4-A36511CB45B7}" type="parTrans" cxnId="{5239951E-FEFA-4763-A9E7-B9EBEC994BF0}">
      <dgm:prSet/>
      <dgm:spPr/>
      <dgm:t>
        <a:bodyPr/>
        <a:lstStyle/>
        <a:p>
          <a:endParaRPr lang="ru-RU"/>
        </a:p>
      </dgm:t>
    </dgm:pt>
    <dgm:pt modelId="{44CE6945-611B-498D-B626-ADA5EC97D5D0}" type="pres">
      <dgm:prSet presAssocID="{3957868B-B2C1-4DD4-B335-3EBE9EB8D654}" presName="Name0" presStyleCnt="0">
        <dgm:presLayoutVars>
          <dgm:chMax val="7"/>
          <dgm:chPref val="7"/>
          <dgm:dir/>
        </dgm:presLayoutVars>
      </dgm:prSet>
      <dgm:spPr/>
    </dgm:pt>
    <dgm:pt modelId="{04B7CBA4-7885-4CD1-813D-CF90B120285E}" type="pres">
      <dgm:prSet presAssocID="{3957868B-B2C1-4DD4-B335-3EBE9EB8D654}" presName="Name1" presStyleCnt="0"/>
      <dgm:spPr/>
    </dgm:pt>
    <dgm:pt modelId="{8DFA544B-48C8-4CFE-9E4D-5ECB56694C45}" type="pres">
      <dgm:prSet presAssocID="{28583C5D-52D9-4175-8FE3-46139431F52B}" presName="picture_1" presStyleCnt="0"/>
      <dgm:spPr/>
    </dgm:pt>
    <dgm:pt modelId="{5F21EE8D-826C-4CBB-A20F-8A9F9E47A5D6}" type="pres">
      <dgm:prSet presAssocID="{28583C5D-52D9-4175-8FE3-46139431F52B}" presName="pictureRepeatNode" presStyleLbl="alignImgPlace1" presStyleIdx="0" presStyleCnt="7" custLinFactNeighborX="-612" custLinFactNeighborY="-816"/>
      <dgm:spPr/>
    </dgm:pt>
    <dgm:pt modelId="{89316082-72CD-4175-A3EE-E911F9107641}" type="pres">
      <dgm:prSet presAssocID="{19E2700F-6C6A-4F92-8F28-5928B7992797}" presName="text_1" presStyleLbl="node1" presStyleIdx="0" presStyleCnt="0" custLinFactY="5720" custLinFactNeighborX="77465" custLinFactNeighborY="100000">
        <dgm:presLayoutVars>
          <dgm:bulletEnabled val="1"/>
        </dgm:presLayoutVars>
      </dgm:prSet>
      <dgm:spPr/>
    </dgm:pt>
    <dgm:pt modelId="{EFEB011D-F4DE-45A2-AAFC-FDC9106EFD71}" type="pres">
      <dgm:prSet presAssocID="{429E5813-FD44-43AD-88E0-27D2751209C3}" presName="picture_2" presStyleCnt="0"/>
      <dgm:spPr/>
    </dgm:pt>
    <dgm:pt modelId="{784B1A6B-313D-4966-A7B6-D9CA38A18425}" type="pres">
      <dgm:prSet presAssocID="{429E5813-FD44-43AD-88E0-27D2751209C3}" presName="pictureRepeatNode" presStyleLbl="alignImgPlace1" presStyleIdx="1" presStyleCnt="7" custFlipHor="1" custScaleX="116432"/>
      <dgm:spPr/>
    </dgm:pt>
    <dgm:pt modelId="{7B986C3E-1FAC-48D0-A59F-1331B7629D92}" type="pres">
      <dgm:prSet presAssocID="{B48C89F6-E587-492F-9F19-824FB74CA5F9}" presName="line_2" presStyleLbl="parChTrans1D1" presStyleIdx="0" presStyleCnt="6"/>
      <dgm:spPr/>
    </dgm:pt>
    <dgm:pt modelId="{523B886D-93BF-43C8-97D9-5F5475D4217B}" type="pres">
      <dgm:prSet presAssocID="{B48C89F6-E587-492F-9F19-824FB74CA5F9}" presName="textparent_2" presStyleLbl="node1" presStyleIdx="0" presStyleCnt="0"/>
      <dgm:spPr/>
    </dgm:pt>
    <dgm:pt modelId="{694CC1A0-C558-4C40-99D5-5ADE97818F23}" type="pres">
      <dgm:prSet presAssocID="{B48C89F6-E587-492F-9F19-824FB74CA5F9}" presName="text_2" presStyleLbl="revTx" presStyleIdx="0" presStyleCnt="6" custScaleX="577763">
        <dgm:presLayoutVars>
          <dgm:bulletEnabled val="1"/>
        </dgm:presLayoutVars>
      </dgm:prSet>
      <dgm:spPr/>
    </dgm:pt>
    <dgm:pt modelId="{4E49A3CE-A714-494E-90E1-911C2B752F95}" type="pres">
      <dgm:prSet presAssocID="{ABD8F9D4-90A1-49BD-8CE4-7EDBD8DA9B20}" presName="picture_3" presStyleCnt="0"/>
      <dgm:spPr/>
    </dgm:pt>
    <dgm:pt modelId="{84DEA6F7-818D-41AD-AE19-64622AD5AB3A}" type="pres">
      <dgm:prSet presAssocID="{ABD8F9D4-90A1-49BD-8CE4-7EDBD8DA9B20}" presName="pictureRepeatNode" presStyleLbl="alignImgPlace1" presStyleIdx="2" presStyleCnt="7"/>
      <dgm:spPr/>
    </dgm:pt>
    <dgm:pt modelId="{6975988B-E00A-4C43-88FC-41A802FDBBFC}" type="pres">
      <dgm:prSet presAssocID="{1A7BD042-D635-45BF-AC7F-F76A35D25214}" presName="line_3" presStyleLbl="parChTrans1D1" presStyleIdx="1" presStyleCnt="6"/>
      <dgm:spPr/>
    </dgm:pt>
    <dgm:pt modelId="{320DCF94-7EF7-45B5-B53E-F9C65502193C}" type="pres">
      <dgm:prSet presAssocID="{1A7BD042-D635-45BF-AC7F-F76A35D25214}" presName="textparent_3" presStyleLbl="node1" presStyleIdx="0" presStyleCnt="0"/>
      <dgm:spPr/>
    </dgm:pt>
    <dgm:pt modelId="{3A10F9AA-00D6-4AEB-A415-C4E7AF2E8E07}" type="pres">
      <dgm:prSet presAssocID="{1A7BD042-D635-45BF-AC7F-F76A35D25214}" presName="text_3" presStyleLbl="revTx" presStyleIdx="1" presStyleCnt="6" custScaleX="323134" custScaleY="42553" custLinFactNeighborX="22445" custLinFactNeighborY="-4080">
        <dgm:presLayoutVars>
          <dgm:bulletEnabled val="1"/>
        </dgm:presLayoutVars>
      </dgm:prSet>
      <dgm:spPr/>
    </dgm:pt>
    <dgm:pt modelId="{474B5C96-767F-4F0C-99AA-8ACFA8ABECBC}" type="pres">
      <dgm:prSet presAssocID="{85BC1FA1-31B0-4F8C-90CF-3F41824A05C3}" presName="picture_4" presStyleCnt="0"/>
      <dgm:spPr/>
    </dgm:pt>
    <dgm:pt modelId="{90CF1E75-44D3-4B1D-9CDE-235A330B1F9C}" type="pres">
      <dgm:prSet presAssocID="{85BC1FA1-31B0-4F8C-90CF-3F41824A05C3}" presName="pictureRepeatNode" presStyleLbl="alignImgPlace1" presStyleIdx="3" presStyleCnt="7"/>
      <dgm:spPr/>
    </dgm:pt>
    <dgm:pt modelId="{2FF67E9D-9234-4EA1-936B-DB8B361CD4F4}" type="pres">
      <dgm:prSet presAssocID="{4A0398DD-5BA5-46B7-A38D-C481FFF6A6C6}" presName="line_4" presStyleLbl="parChTrans1D1" presStyleIdx="2" presStyleCnt="6"/>
      <dgm:spPr/>
    </dgm:pt>
    <dgm:pt modelId="{040C2EDD-B6EA-43A6-AE45-9B4C365C5AE6}" type="pres">
      <dgm:prSet presAssocID="{4A0398DD-5BA5-46B7-A38D-C481FFF6A6C6}" presName="textparent_4" presStyleLbl="node1" presStyleIdx="0" presStyleCnt="0"/>
      <dgm:spPr/>
    </dgm:pt>
    <dgm:pt modelId="{A3B19401-4AB8-4215-B0DB-8205A9C4A485}" type="pres">
      <dgm:prSet presAssocID="{4A0398DD-5BA5-46B7-A38D-C481FFF6A6C6}" presName="text_4" presStyleLbl="revTx" presStyleIdx="2" presStyleCnt="6" custScaleX="234317" custScaleY="59486">
        <dgm:presLayoutVars>
          <dgm:bulletEnabled val="1"/>
        </dgm:presLayoutVars>
      </dgm:prSet>
      <dgm:spPr/>
    </dgm:pt>
    <dgm:pt modelId="{C180B862-9EA8-4B8F-A978-40C016D8A366}" type="pres">
      <dgm:prSet presAssocID="{D59556DF-0281-43C6-8173-E8C866C6499E}" presName="picture_5" presStyleCnt="0"/>
      <dgm:spPr/>
    </dgm:pt>
    <dgm:pt modelId="{17ED50D6-8557-4C6F-85F6-72B396148ECD}" type="pres">
      <dgm:prSet presAssocID="{D59556DF-0281-43C6-8173-E8C866C6499E}" presName="pictureRepeatNode" presStyleLbl="alignImgPlace1" presStyleIdx="4" presStyleCnt="7"/>
      <dgm:spPr/>
    </dgm:pt>
    <dgm:pt modelId="{48043987-62B7-4783-AB95-B5F1421C7476}" type="pres">
      <dgm:prSet presAssocID="{5C38217F-E5EB-4E4E-B42D-7CFC10199FC6}" presName="line_5" presStyleLbl="parChTrans1D1" presStyleIdx="3" presStyleCnt="6"/>
      <dgm:spPr/>
    </dgm:pt>
    <dgm:pt modelId="{18EC2EE2-D6CB-47ED-8D4E-367E51E48EE8}" type="pres">
      <dgm:prSet presAssocID="{5C38217F-E5EB-4E4E-B42D-7CFC10199FC6}" presName="textparent_5" presStyleLbl="node1" presStyleIdx="0" presStyleCnt="0"/>
      <dgm:spPr/>
    </dgm:pt>
    <dgm:pt modelId="{07A07C6D-E060-4832-835E-F475202998ED}" type="pres">
      <dgm:prSet presAssocID="{5C38217F-E5EB-4E4E-B42D-7CFC10199FC6}" presName="text_5" presStyleLbl="revTx" presStyleIdx="3" presStyleCnt="6" custScaleX="279244" custLinFactNeighborX="15088">
        <dgm:presLayoutVars>
          <dgm:bulletEnabled val="1"/>
        </dgm:presLayoutVars>
      </dgm:prSet>
      <dgm:spPr/>
    </dgm:pt>
    <dgm:pt modelId="{92426575-2A06-4BEF-B3DD-38F2C8F7A26C}" type="pres">
      <dgm:prSet presAssocID="{8F7B2031-84AF-46A3-B352-F8AB83342066}" presName="picture_6" presStyleCnt="0"/>
      <dgm:spPr/>
    </dgm:pt>
    <dgm:pt modelId="{E5F7FA6F-B43C-469D-A8E1-CFC099483C24}" type="pres">
      <dgm:prSet presAssocID="{8F7B2031-84AF-46A3-B352-F8AB83342066}" presName="pictureRepeatNode" presStyleLbl="alignImgPlace1" presStyleIdx="5" presStyleCnt="7"/>
      <dgm:spPr/>
    </dgm:pt>
    <dgm:pt modelId="{58C56BD3-EE3C-4744-B54C-3C2FA0998EF4}" type="pres">
      <dgm:prSet presAssocID="{5CFEE22A-F2A0-4076-A996-09A6B2B8EECF}" presName="line_6" presStyleLbl="parChTrans1D1" presStyleIdx="4" presStyleCnt="6"/>
      <dgm:spPr/>
    </dgm:pt>
    <dgm:pt modelId="{4366E3AD-E4D8-4CF2-A69A-708455A7D061}" type="pres">
      <dgm:prSet presAssocID="{5CFEE22A-F2A0-4076-A996-09A6B2B8EECF}" presName="textparent_6" presStyleLbl="node1" presStyleIdx="0" presStyleCnt="0"/>
      <dgm:spPr/>
    </dgm:pt>
    <dgm:pt modelId="{83F8CFC0-A390-4C9E-BEEE-573C0DCC4AA6}" type="pres">
      <dgm:prSet presAssocID="{5CFEE22A-F2A0-4076-A996-09A6B2B8EECF}" presName="text_6" presStyleLbl="revTx" presStyleIdx="4" presStyleCnt="6" custScaleX="172899" custLinFactNeighborX="8670" custLinFactNeighborY="-8161">
        <dgm:presLayoutVars>
          <dgm:bulletEnabled val="1"/>
        </dgm:presLayoutVars>
      </dgm:prSet>
      <dgm:spPr/>
    </dgm:pt>
    <dgm:pt modelId="{7B2E2A0A-709A-47E8-B574-425DE4695F87}" type="pres">
      <dgm:prSet presAssocID="{47B1F429-1320-4AE0-B5AF-1D3D6BAA7632}" presName="picture_7" presStyleCnt="0"/>
      <dgm:spPr/>
    </dgm:pt>
    <dgm:pt modelId="{F85C224F-DE92-4285-82E3-520E39C14E0A}" type="pres">
      <dgm:prSet presAssocID="{47B1F429-1320-4AE0-B5AF-1D3D6BAA7632}" presName="pictureRepeatNode" presStyleLbl="alignImgPlace1" presStyleIdx="6" presStyleCnt="7"/>
      <dgm:spPr/>
    </dgm:pt>
    <dgm:pt modelId="{FDED84C7-2BB1-4EBC-A6D1-E7CD1B5A0C5F}" type="pres">
      <dgm:prSet presAssocID="{9F917CED-6BA3-49B7-A1B1-1CD2E010EA1F}" presName="line_7" presStyleLbl="parChTrans1D1" presStyleIdx="5" presStyleCnt="6"/>
      <dgm:spPr/>
    </dgm:pt>
    <dgm:pt modelId="{DD4F73C5-522A-46B1-9080-6C4E41E68FFC}" type="pres">
      <dgm:prSet presAssocID="{9F917CED-6BA3-49B7-A1B1-1CD2E010EA1F}" presName="textparent_7" presStyleLbl="node1" presStyleIdx="0" presStyleCnt="0"/>
      <dgm:spPr/>
    </dgm:pt>
    <dgm:pt modelId="{9432FA9C-97CB-46FB-A50A-734876AB97BD}" type="pres">
      <dgm:prSet presAssocID="{9F917CED-6BA3-49B7-A1B1-1CD2E010EA1F}" presName="text_7" presStyleLbl="revTx" presStyleIdx="5" presStyleCnt="6" custScaleX="227919">
        <dgm:presLayoutVars>
          <dgm:bulletEnabled val="1"/>
        </dgm:presLayoutVars>
      </dgm:prSet>
      <dgm:spPr/>
    </dgm:pt>
  </dgm:ptLst>
  <dgm:cxnLst>
    <dgm:cxn modelId="{DEBCD612-4E7F-4AAA-B9F8-D9E964E1E3CE}" type="presOf" srcId="{5C38217F-E5EB-4E4E-B42D-7CFC10199FC6}" destId="{07A07C6D-E060-4832-835E-F475202998ED}" srcOrd="0" destOrd="0" presId="urn:microsoft.com/office/officeart/2008/layout/CircularPictureCallout"/>
    <dgm:cxn modelId="{5239951E-FEFA-4763-A9E7-B9EBEC994BF0}" srcId="{3957868B-B2C1-4DD4-B335-3EBE9EB8D654}" destId="{19E2700F-6C6A-4F92-8F28-5928B7992797}" srcOrd="0" destOrd="0" parTransId="{7F096379-3B78-4A40-B2C4-A36511CB45B7}" sibTransId="{28583C5D-52D9-4175-8FE3-46139431F52B}"/>
    <dgm:cxn modelId="{E58F8B66-35B8-4E0F-9614-DD52CC84ADFA}" srcId="{3957868B-B2C1-4DD4-B335-3EBE9EB8D654}" destId="{4A0398DD-5BA5-46B7-A38D-C481FFF6A6C6}" srcOrd="3" destOrd="0" parTransId="{84FEC9DD-C256-4CEF-A0AB-173FE3BA6316}" sibTransId="{85BC1FA1-31B0-4F8C-90CF-3F41824A05C3}"/>
    <dgm:cxn modelId="{B8A65671-D607-446C-A768-8136FFA46A8B}" type="presOf" srcId="{8F7B2031-84AF-46A3-B352-F8AB83342066}" destId="{E5F7FA6F-B43C-469D-A8E1-CFC099483C24}" srcOrd="0" destOrd="0" presId="urn:microsoft.com/office/officeart/2008/layout/CircularPictureCallout"/>
    <dgm:cxn modelId="{4B075F72-3FA1-4574-A557-912579F4ED9C}" type="presOf" srcId="{429E5813-FD44-43AD-88E0-27D2751209C3}" destId="{784B1A6B-313D-4966-A7B6-D9CA38A18425}" srcOrd="0" destOrd="0" presId="urn:microsoft.com/office/officeart/2008/layout/CircularPictureCallout"/>
    <dgm:cxn modelId="{1E1DA85A-FC55-4A1D-B68A-DD23A332BDA7}" type="presOf" srcId="{47B1F429-1320-4AE0-B5AF-1D3D6BAA7632}" destId="{F85C224F-DE92-4285-82E3-520E39C14E0A}" srcOrd="0" destOrd="0" presId="urn:microsoft.com/office/officeart/2008/layout/CircularPictureCallout"/>
    <dgm:cxn modelId="{608EDA91-965E-42ED-A3D9-27948D618F15}" type="presOf" srcId="{4A0398DD-5BA5-46B7-A38D-C481FFF6A6C6}" destId="{A3B19401-4AB8-4215-B0DB-8205A9C4A485}" srcOrd="0" destOrd="0" presId="urn:microsoft.com/office/officeart/2008/layout/CircularPictureCallout"/>
    <dgm:cxn modelId="{45F9D79F-05D7-471C-8C97-6DAA39247F8C}" srcId="{3957868B-B2C1-4DD4-B335-3EBE9EB8D654}" destId="{5C38217F-E5EB-4E4E-B42D-7CFC10199FC6}" srcOrd="4" destOrd="0" parTransId="{C05C8E61-97C6-4796-969C-3D5563800B5E}" sibTransId="{D59556DF-0281-43C6-8173-E8C866C6499E}"/>
    <dgm:cxn modelId="{521E26A0-8EF8-4D5B-AB99-6A048EAAD70E}" type="presOf" srcId="{D59556DF-0281-43C6-8173-E8C866C6499E}" destId="{17ED50D6-8557-4C6F-85F6-72B396148ECD}" srcOrd="0" destOrd="0" presId="urn:microsoft.com/office/officeart/2008/layout/CircularPictureCallout"/>
    <dgm:cxn modelId="{6C4E69B5-AE70-4C75-92DC-B1F1FB37EE17}" type="presOf" srcId="{1A7BD042-D635-45BF-AC7F-F76A35D25214}" destId="{3A10F9AA-00D6-4AEB-A415-C4E7AF2E8E07}" srcOrd="0" destOrd="0" presId="urn:microsoft.com/office/officeart/2008/layout/CircularPictureCallout"/>
    <dgm:cxn modelId="{437E15B6-A857-4838-BBE9-1C76C328BDC5}" type="presOf" srcId="{85BC1FA1-31B0-4F8C-90CF-3F41824A05C3}" destId="{90CF1E75-44D3-4B1D-9CDE-235A330B1F9C}" srcOrd="0" destOrd="0" presId="urn:microsoft.com/office/officeart/2008/layout/CircularPictureCallout"/>
    <dgm:cxn modelId="{E702F3C3-AC86-4A41-B9C7-918505F149F5}" type="presOf" srcId="{5CFEE22A-F2A0-4076-A996-09A6B2B8EECF}" destId="{83F8CFC0-A390-4C9E-BEEE-573C0DCC4AA6}" srcOrd="0" destOrd="0" presId="urn:microsoft.com/office/officeart/2008/layout/CircularPictureCallout"/>
    <dgm:cxn modelId="{1BD148CF-E0FB-444C-94C2-03E69502983D}" srcId="{3957868B-B2C1-4DD4-B335-3EBE9EB8D654}" destId="{5CFEE22A-F2A0-4076-A996-09A6B2B8EECF}" srcOrd="5" destOrd="0" parTransId="{75354DF4-885D-48F0-B397-691333E95D90}" sibTransId="{8F7B2031-84AF-46A3-B352-F8AB83342066}"/>
    <dgm:cxn modelId="{6B1F99CF-3E48-4D78-B6F3-0620D28F61F0}" srcId="{3957868B-B2C1-4DD4-B335-3EBE9EB8D654}" destId="{9F917CED-6BA3-49B7-A1B1-1CD2E010EA1F}" srcOrd="6" destOrd="0" parTransId="{8D698CB7-B66D-4B81-AF97-C67F9BFBB19C}" sibTransId="{47B1F429-1320-4AE0-B5AF-1D3D6BAA7632}"/>
    <dgm:cxn modelId="{DFBBAFD5-D942-491A-B360-AEE744C2E8DD}" type="presOf" srcId="{B48C89F6-E587-492F-9F19-824FB74CA5F9}" destId="{694CC1A0-C558-4C40-99D5-5ADE97818F23}" srcOrd="0" destOrd="0" presId="urn:microsoft.com/office/officeart/2008/layout/CircularPictureCallout"/>
    <dgm:cxn modelId="{183599D6-684D-48B0-9D2C-E8BE6E9F4FFD}" type="presOf" srcId="{28583C5D-52D9-4175-8FE3-46139431F52B}" destId="{5F21EE8D-826C-4CBB-A20F-8A9F9E47A5D6}" srcOrd="0" destOrd="0" presId="urn:microsoft.com/office/officeart/2008/layout/CircularPictureCallout"/>
    <dgm:cxn modelId="{F5916AD7-725A-4CD4-B273-40E34A4B59ED}" srcId="{3957868B-B2C1-4DD4-B335-3EBE9EB8D654}" destId="{B48C89F6-E587-492F-9F19-824FB74CA5F9}" srcOrd="1" destOrd="0" parTransId="{EFFC34A2-75CD-4BF8-A02F-4597943129A0}" sibTransId="{429E5813-FD44-43AD-88E0-27D2751209C3}"/>
    <dgm:cxn modelId="{75A3CCE4-7FAB-4CB0-A8B1-CF26CBD3B774}" type="presOf" srcId="{3957868B-B2C1-4DD4-B335-3EBE9EB8D654}" destId="{44CE6945-611B-498D-B626-ADA5EC97D5D0}" srcOrd="0" destOrd="0" presId="urn:microsoft.com/office/officeart/2008/layout/CircularPictureCallout"/>
    <dgm:cxn modelId="{3DCAEEE7-8EA1-4620-946B-07D7DC5FFF4D}" type="presOf" srcId="{9F917CED-6BA3-49B7-A1B1-1CD2E010EA1F}" destId="{9432FA9C-97CB-46FB-A50A-734876AB97BD}" srcOrd="0" destOrd="0" presId="urn:microsoft.com/office/officeart/2008/layout/CircularPictureCallout"/>
    <dgm:cxn modelId="{55FA41F4-688B-4781-9798-27F92253C9BC}" type="presOf" srcId="{ABD8F9D4-90A1-49BD-8CE4-7EDBD8DA9B20}" destId="{84DEA6F7-818D-41AD-AE19-64622AD5AB3A}" srcOrd="0" destOrd="0" presId="urn:microsoft.com/office/officeart/2008/layout/CircularPictureCallout"/>
    <dgm:cxn modelId="{562965FA-0F85-4F3A-8580-4C98A37B7392}" srcId="{3957868B-B2C1-4DD4-B335-3EBE9EB8D654}" destId="{1A7BD042-D635-45BF-AC7F-F76A35D25214}" srcOrd="2" destOrd="0" parTransId="{106B705F-8F23-4630-AA97-5F9877FA14CA}" sibTransId="{ABD8F9D4-90A1-49BD-8CE4-7EDBD8DA9B20}"/>
    <dgm:cxn modelId="{4C5330FF-FA1B-4B64-802B-6D7EB5FE9F79}" type="presOf" srcId="{19E2700F-6C6A-4F92-8F28-5928B7992797}" destId="{89316082-72CD-4175-A3EE-E911F9107641}" srcOrd="0" destOrd="0" presId="urn:microsoft.com/office/officeart/2008/layout/CircularPictureCallout"/>
    <dgm:cxn modelId="{202EE071-1C82-4C66-9C08-85BEB82F28F9}" type="presParOf" srcId="{44CE6945-611B-498D-B626-ADA5EC97D5D0}" destId="{04B7CBA4-7885-4CD1-813D-CF90B120285E}" srcOrd="0" destOrd="0" presId="urn:microsoft.com/office/officeart/2008/layout/CircularPictureCallout"/>
    <dgm:cxn modelId="{2706F83B-2198-403E-B655-7611F30D98F6}" type="presParOf" srcId="{04B7CBA4-7885-4CD1-813D-CF90B120285E}" destId="{8DFA544B-48C8-4CFE-9E4D-5ECB56694C45}" srcOrd="0" destOrd="0" presId="urn:microsoft.com/office/officeart/2008/layout/CircularPictureCallout"/>
    <dgm:cxn modelId="{999520B6-8787-4513-882B-C7FBED7DFF8C}" type="presParOf" srcId="{8DFA544B-48C8-4CFE-9E4D-5ECB56694C45}" destId="{5F21EE8D-826C-4CBB-A20F-8A9F9E47A5D6}" srcOrd="0" destOrd="0" presId="urn:microsoft.com/office/officeart/2008/layout/CircularPictureCallout"/>
    <dgm:cxn modelId="{E114DA74-BFE8-48FE-AE6B-93AB9055C701}" type="presParOf" srcId="{04B7CBA4-7885-4CD1-813D-CF90B120285E}" destId="{89316082-72CD-4175-A3EE-E911F9107641}" srcOrd="1" destOrd="0" presId="urn:microsoft.com/office/officeart/2008/layout/CircularPictureCallout"/>
    <dgm:cxn modelId="{0C3A9606-316B-448D-858F-F8CFE319C3BD}" type="presParOf" srcId="{04B7CBA4-7885-4CD1-813D-CF90B120285E}" destId="{EFEB011D-F4DE-45A2-AAFC-FDC9106EFD71}" srcOrd="2" destOrd="0" presId="urn:microsoft.com/office/officeart/2008/layout/CircularPictureCallout"/>
    <dgm:cxn modelId="{6E43A5F4-65BB-42A7-9FA7-6578303912A2}" type="presParOf" srcId="{EFEB011D-F4DE-45A2-AAFC-FDC9106EFD71}" destId="{784B1A6B-313D-4966-A7B6-D9CA38A18425}" srcOrd="0" destOrd="0" presId="urn:microsoft.com/office/officeart/2008/layout/CircularPictureCallout"/>
    <dgm:cxn modelId="{76ACD9BB-F7BF-4634-8ECA-6630CBA6FB68}" type="presParOf" srcId="{04B7CBA4-7885-4CD1-813D-CF90B120285E}" destId="{7B986C3E-1FAC-48D0-A59F-1331B7629D92}" srcOrd="3" destOrd="0" presId="urn:microsoft.com/office/officeart/2008/layout/CircularPictureCallout"/>
    <dgm:cxn modelId="{BCC48CBA-DED3-4B1D-8273-1056A3EEDF29}" type="presParOf" srcId="{04B7CBA4-7885-4CD1-813D-CF90B120285E}" destId="{523B886D-93BF-43C8-97D9-5F5475D4217B}" srcOrd="4" destOrd="0" presId="urn:microsoft.com/office/officeart/2008/layout/CircularPictureCallout"/>
    <dgm:cxn modelId="{7FCC5FD6-F047-40CA-A28F-F44C1DE73EFD}" type="presParOf" srcId="{523B886D-93BF-43C8-97D9-5F5475D4217B}" destId="{694CC1A0-C558-4C40-99D5-5ADE97818F23}" srcOrd="0" destOrd="0" presId="urn:microsoft.com/office/officeart/2008/layout/CircularPictureCallout"/>
    <dgm:cxn modelId="{662665D2-10FC-491F-9AB3-70E0B0321107}" type="presParOf" srcId="{04B7CBA4-7885-4CD1-813D-CF90B120285E}" destId="{4E49A3CE-A714-494E-90E1-911C2B752F95}" srcOrd="5" destOrd="0" presId="urn:microsoft.com/office/officeart/2008/layout/CircularPictureCallout"/>
    <dgm:cxn modelId="{35113239-D549-4CD7-9290-C56A8C78FA6E}" type="presParOf" srcId="{4E49A3CE-A714-494E-90E1-911C2B752F95}" destId="{84DEA6F7-818D-41AD-AE19-64622AD5AB3A}" srcOrd="0" destOrd="0" presId="urn:microsoft.com/office/officeart/2008/layout/CircularPictureCallout"/>
    <dgm:cxn modelId="{078A2084-E8E8-40A3-B563-275453622A87}" type="presParOf" srcId="{04B7CBA4-7885-4CD1-813D-CF90B120285E}" destId="{6975988B-E00A-4C43-88FC-41A802FDBBFC}" srcOrd="6" destOrd="0" presId="urn:microsoft.com/office/officeart/2008/layout/CircularPictureCallout"/>
    <dgm:cxn modelId="{BAB50809-FB26-47C9-9CBE-FCFB2E81F8C8}" type="presParOf" srcId="{04B7CBA4-7885-4CD1-813D-CF90B120285E}" destId="{320DCF94-7EF7-45B5-B53E-F9C65502193C}" srcOrd="7" destOrd="0" presId="urn:microsoft.com/office/officeart/2008/layout/CircularPictureCallout"/>
    <dgm:cxn modelId="{94981A3B-17B1-41ED-AC84-AAB5E86904CD}" type="presParOf" srcId="{320DCF94-7EF7-45B5-B53E-F9C65502193C}" destId="{3A10F9AA-00D6-4AEB-A415-C4E7AF2E8E07}" srcOrd="0" destOrd="0" presId="urn:microsoft.com/office/officeart/2008/layout/CircularPictureCallout"/>
    <dgm:cxn modelId="{72577B43-9D9D-473E-AA1C-102C544CA9A5}" type="presParOf" srcId="{04B7CBA4-7885-4CD1-813D-CF90B120285E}" destId="{474B5C96-767F-4F0C-99AA-8ACFA8ABECBC}" srcOrd="8" destOrd="0" presId="urn:microsoft.com/office/officeart/2008/layout/CircularPictureCallout"/>
    <dgm:cxn modelId="{B0BB5F5E-7EC6-4631-96DC-68458272B9D1}" type="presParOf" srcId="{474B5C96-767F-4F0C-99AA-8ACFA8ABECBC}" destId="{90CF1E75-44D3-4B1D-9CDE-235A330B1F9C}" srcOrd="0" destOrd="0" presId="urn:microsoft.com/office/officeart/2008/layout/CircularPictureCallout"/>
    <dgm:cxn modelId="{C371F46A-49C3-4496-B51A-0F5700534E4C}" type="presParOf" srcId="{04B7CBA4-7885-4CD1-813D-CF90B120285E}" destId="{2FF67E9D-9234-4EA1-936B-DB8B361CD4F4}" srcOrd="9" destOrd="0" presId="urn:microsoft.com/office/officeart/2008/layout/CircularPictureCallout"/>
    <dgm:cxn modelId="{07BCB87C-B47F-406F-987E-C47B269E49C0}" type="presParOf" srcId="{04B7CBA4-7885-4CD1-813D-CF90B120285E}" destId="{040C2EDD-B6EA-43A6-AE45-9B4C365C5AE6}" srcOrd="10" destOrd="0" presId="urn:microsoft.com/office/officeart/2008/layout/CircularPictureCallout"/>
    <dgm:cxn modelId="{355372F2-A4DB-47DF-989C-A5B52AAED867}" type="presParOf" srcId="{040C2EDD-B6EA-43A6-AE45-9B4C365C5AE6}" destId="{A3B19401-4AB8-4215-B0DB-8205A9C4A485}" srcOrd="0" destOrd="0" presId="urn:microsoft.com/office/officeart/2008/layout/CircularPictureCallout"/>
    <dgm:cxn modelId="{90FEE1A9-BD59-4ACE-AC25-CB77C03E7DA4}" type="presParOf" srcId="{04B7CBA4-7885-4CD1-813D-CF90B120285E}" destId="{C180B862-9EA8-4B8F-A978-40C016D8A366}" srcOrd="11" destOrd="0" presId="urn:microsoft.com/office/officeart/2008/layout/CircularPictureCallout"/>
    <dgm:cxn modelId="{B005B632-6399-4909-BE06-1A686CC3B3FC}" type="presParOf" srcId="{C180B862-9EA8-4B8F-A978-40C016D8A366}" destId="{17ED50D6-8557-4C6F-85F6-72B396148ECD}" srcOrd="0" destOrd="0" presId="urn:microsoft.com/office/officeart/2008/layout/CircularPictureCallout"/>
    <dgm:cxn modelId="{157D6FC9-9996-4685-8EB8-95707361B405}" type="presParOf" srcId="{04B7CBA4-7885-4CD1-813D-CF90B120285E}" destId="{48043987-62B7-4783-AB95-B5F1421C7476}" srcOrd="12" destOrd="0" presId="urn:microsoft.com/office/officeart/2008/layout/CircularPictureCallout"/>
    <dgm:cxn modelId="{3571D0A3-6954-45F4-9E6E-C16643A5EE40}" type="presParOf" srcId="{04B7CBA4-7885-4CD1-813D-CF90B120285E}" destId="{18EC2EE2-D6CB-47ED-8D4E-367E51E48EE8}" srcOrd="13" destOrd="0" presId="urn:microsoft.com/office/officeart/2008/layout/CircularPictureCallout"/>
    <dgm:cxn modelId="{23471B52-B774-44C7-A171-B9BF858B73EA}" type="presParOf" srcId="{18EC2EE2-D6CB-47ED-8D4E-367E51E48EE8}" destId="{07A07C6D-E060-4832-835E-F475202998ED}" srcOrd="0" destOrd="0" presId="urn:microsoft.com/office/officeart/2008/layout/CircularPictureCallout"/>
    <dgm:cxn modelId="{ACDA5021-66BF-4153-A699-FAD9E83B638D}" type="presParOf" srcId="{04B7CBA4-7885-4CD1-813D-CF90B120285E}" destId="{92426575-2A06-4BEF-B3DD-38F2C8F7A26C}" srcOrd="14" destOrd="0" presId="urn:microsoft.com/office/officeart/2008/layout/CircularPictureCallout"/>
    <dgm:cxn modelId="{F7E5F0D2-D3D0-47A8-9E2D-DF5F9394E149}" type="presParOf" srcId="{92426575-2A06-4BEF-B3DD-38F2C8F7A26C}" destId="{E5F7FA6F-B43C-469D-A8E1-CFC099483C24}" srcOrd="0" destOrd="0" presId="urn:microsoft.com/office/officeart/2008/layout/CircularPictureCallout"/>
    <dgm:cxn modelId="{D3806B73-76DB-49ED-BCEC-9E365F74C43A}" type="presParOf" srcId="{04B7CBA4-7885-4CD1-813D-CF90B120285E}" destId="{58C56BD3-EE3C-4744-B54C-3C2FA0998EF4}" srcOrd="15" destOrd="0" presId="urn:microsoft.com/office/officeart/2008/layout/CircularPictureCallout"/>
    <dgm:cxn modelId="{F26B6B94-0BF5-4A36-BAB5-B03D48172800}" type="presParOf" srcId="{04B7CBA4-7885-4CD1-813D-CF90B120285E}" destId="{4366E3AD-E4D8-4CF2-A69A-708455A7D061}" srcOrd="16" destOrd="0" presId="urn:microsoft.com/office/officeart/2008/layout/CircularPictureCallout"/>
    <dgm:cxn modelId="{88B54FF0-ADF3-4F8B-920A-D22E69776518}" type="presParOf" srcId="{4366E3AD-E4D8-4CF2-A69A-708455A7D061}" destId="{83F8CFC0-A390-4C9E-BEEE-573C0DCC4AA6}" srcOrd="0" destOrd="0" presId="urn:microsoft.com/office/officeart/2008/layout/CircularPictureCallout"/>
    <dgm:cxn modelId="{74E6AE84-A160-4C2D-A834-BF51181E8D1B}" type="presParOf" srcId="{04B7CBA4-7885-4CD1-813D-CF90B120285E}" destId="{7B2E2A0A-709A-47E8-B574-425DE4695F87}" srcOrd="17" destOrd="0" presId="urn:microsoft.com/office/officeart/2008/layout/CircularPictureCallout"/>
    <dgm:cxn modelId="{A523F4FE-C5C9-41F9-823D-08232A53EA2C}" type="presParOf" srcId="{7B2E2A0A-709A-47E8-B574-425DE4695F87}" destId="{F85C224F-DE92-4285-82E3-520E39C14E0A}" srcOrd="0" destOrd="0" presId="urn:microsoft.com/office/officeart/2008/layout/CircularPictureCallout"/>
    <dgm:cxn modelId="{6B6988BA-2900-43C7-AC73-8B3DF6D5D76A}" type="presParOf" srcId="{04B7CBA4-7885-4CD1-813D-CF90B120285E}" destId="{FDED84C7-2BB1-4EBC-A6D1-E7CD1B5A0C5F}" srcOrd="18" destOrd="0" presId="urn:microsoft.com/office/officeart/2008/layout/CircularPictureCallout"/>
    <dgm:cxn modelId="{429D4BC9-0B7E-47CC-9480-A229ED3A93C3}" type="presParOf" srcId="{04B7CBA4-7885-4CD1-813D-CF90B120285E}" destId="{DD4F73C5-522A-46B1-9080-6C4E41E68FFC}" srcOrd="19" destOrd="0" presId="urn:microsoft.com/office/officeart/2008/layout/CircularPictureCallout"/>
    <dgm:cxn modelId="{E59B095E-8B99-4919-BFCA-66C3E06916FC}" type="presParOf" srcId="{DD4F73C5-522A-46B1-9080-6C4E41E68FFC}" destId="{9432FA9C-97CB-46FB-A50A-734876AB97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0789F-9EFB-4692-936E-EC9D061B8732}">
      <dsp:nvSpPr>
        <dsp:cNvPr id="0" name=""/>
        <dsp:cNvSpPr/>
      </dsp:nvSpPr>
      <dsp:spPr>
        <a:xfrm>
          <a:off x="0" y="419831"/>
          <a:ext cx="1135454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7340C-5553-45D6-9FD8-EF338BA4A1FE}">
      <dsp:nvSpPr>
        <dsp:cNvPr id="0" name=""/>
        <dsp:cNvSpPr/>
      </dsp:nvSpPr>
      <dsp:spPr>
        <a:xfrm>
          <a:off x="567727" y="50831"/>
          <a:ext cx="7948178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22" tIns="0" rIns="30042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 форме обучения на дому</a:t>
          </a:r>
        </a:p>
      </dsp:txBody>
      <dsp:txXfrm>
        <a:off x="603753" y="86857"/>
        <a:ext cx="7876126" cy="665948"/>
      </dsp:txXfrm>
    </dsp:sp>
    <dsp:sp modelId="{516DA235-7B0E-48DD-86F3-0A76AC6E7BCB}">
      <dsp:nvSpPr>
        <dsp:cNvPr id="0" name=""/>
        <dsp:cNvSpPr/>
      </dsp:nvSpPr>
      <dsp:spPr>
        <a:xfrm>
          <a:off x="0" y="1553831"/>
          <a:ext cx="1135454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1BA12-0723-46AA-9F4A-0622A7B0AD49}">
      <dsp:nvSpPr>
        <dsp:cNvPr id="0" name=""/>
        <dsp:cNvSpPr/>
      </dsp:nvSpPr>
      <dsp:spPr>
        <a:xfrm>
          <a:off x="567727" y="1184831"/>
          <a:ext cx="7948178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22" tIns="0" rIns="3004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совместно с другими детьми (инклюзивное образование) в группах комбинированной направленности</a:t>
          </a:r>
        </a:p>
      </dsp:txBody>
      <dsp:txXfrm>
        <a:off x="603753" y="1220857"/>
        <a:ext cx="7876126" cy="665948"/>
      </dsp:txXfrm>
    </dsp:sp>
    <dsp:sp modelId="{7189EEDB-5D06-4D04-BDED-FD1CBEA68B7F}">
      <dsp:nvSpPr>
        <dsp:cNvPr id="0" name=""/>
        <dsp:cNvSpPr/>
      </dsp:nvSpPr>
      <dsp:spPr>
        <a:xfrm>
          <a:off x="0" y="2687831"/>
          <a:ext cx="1135454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97381-6346-4AB1-AEE1-F446C239CF38}">
      <dsp:nvSpPr>
        <dsp:cNvPr id="0" name=""/>
        <dsp:cNvSpPr/>
      </dsp:nvSpPr>
      <dsp:spPr>
        <a:xfrm>
          <a:off x="558847" y="2304661"/>
          <a:ext cx="7948178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22" tIns="0" rIns="3004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 медицинских организациях</a:t>
          </a:r>
        </a:p>
      </dsp:txBody>
      <dsp:txXfrm>
        <a:off x="594873" y="2340687"/>
        <a:ext cx="7876126" cy="665948"/>
      </dsp:txXfrm>
    </dsp:sp>
    <dsp:sp modelId="{56B443CD-C45C-4B0D-996E-88D427C2DD27}">
      <dsp:nvSpPr>
        <dsp:cNvPr id="0" name=""/>
        <dsp:cNvSpPr/>
      </dsp:nvSpPr>
      <dsp:spPr>
        <a:xfrm>
          <a:off x="0" y="3821831"/>
          <a:ext cx="1135454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75B6E-3526-4ECA-8A24-855766DEF368}">
      <dsp:nvSpPr>
        <dsp:cNvPr id="0" name=""/>
        <dsp:cNvSpPr/>
      </dsp:nvSpPr>
      <dsp:spPr>
        <a:xfrm>
          <a:off x="567727" y="3452831"/>
          <a:ext cx="7948178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22" tIns="0" rIns="30042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в группах компенсирующей направленности для детей с ОВЗ</a:t>
          </a:r>
        </a:p>
      </dsp:txBody>
      <dsp:txXfrm>
        <a:off x="603753" y="3488857"/>
        <a:ext cx="7876126" cy="665948"/>
      </dsp:txXfrm>
    </dsp:sp>
    <dsp:sp modelId="{BB2D73BE-5D77-4220-9C03-23F8C97CF6D5}">
      <dsp:nvSpPr>
        <dsp:cNvPr id="0" name=""/>
        <dsp:cNvSpPr/>
      </dsp:nvSpPr>
      <dsp:spPr>
        <a:xfrm>
          <a:off x="0" y="4955831"/>
          <a:ext cx="11354541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6931A-1088-4A4B-939E-9FAFBAD1E3B4}">
      <dsp:nvSpPr>
        <dsp:cNvPr id="0" name=""/>
        <dsp:cNvSpPr/>
      </dsp:nvSpPr>
      <dsp:spPr>
        <a:xfrm>
          <a:off x="567727" y="4586831"/>
          <a:ext cx="7948178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22" tIns="0" rIns="30042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 форме семейного образования</a:t>
          </a:r>
        </a:p>
      </dsp:txBody>
      <dsp:txXfrm>
        <a:off x="603753" y="4622857"/>
        <a:ext cx="787612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04DC-1B54-4723-A583-00B55F07F10A}">
      <dsp:nvSpPr>
        <dsp:cNvPr id="0" name=""/>
        <dsp:cNvSpPr/>
      </dsp:nvSpPr>
      <dsp:spPr>
        <a:xfrm rot="10800000">
          <a:off x="2141061" y="2381"/>
          <a:ext cx="7178839" cy="133143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7124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Calibri" panose="020F0502020204030204"/>
              <a:ea typeface="+mn-ea"/>
              <a:cs typeface="+mn-cs"/>
            </a:rPr>
            <a:t>службы ранней помощи</a:t>
          </a:r>
        </a:p>
      </dsp:txBody>
      <dsp:txXfrm rot="10800000">
        <a:off x="2473919" y="2381"/>
        <a:ext cx="6845981" cy="1331431"/>
      </dsp:txXfrm>
    </dsp:sp>
    <dsp:sp modelId="{662BBEE7-C27D-4134-B084-125A98DC5540}">
      <dsp:nvSpPr>
        <dsp:cNvPr id="0" name=""/>
        <dsp:cNvSpPr/>
      </dsp:nvSpPr>
      <dsp:spPr>
        <a:xfrm>
          <a:off x="1475346" y="2381"/>
          <a:ext cx="1331431" cy="13314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1B7499-94A3-4E19-AF44-78B666729BCE}">
      <dsp:nvSpPr>
        <dsp:cNvPr id="0" name=""/>
        <dsp:cNvSpPr/>
      </dsp:nvSpPr>
      <dsp:spPr>
        <a:xfrm rot="10800000">
          <a:off x="2141061" y="1731254"/>
          <a:ext cx="7178839" cy="133143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712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центры сопровождения ребенка с ограниченными возможностями здоровья в возрасте от 3 до 7 лет и его семьи</a:t>
          </a:r>
        </a:p>
      </dsp:txBody>
      <dsp:txXfrm rot="10800000">
        <a:off x="2473919" y="1731254"/>
        <a:ext cx="6845981" cy="1331431"/>
      </dsp:txXfrm>
    </dsp:sp>
    <dsp:sp modelId="{48DDDDD7-1CA7-454C-A630-7D66351A54A0}">
      <dsp:nvSpPr>
        <dsp:cNvPr id="0" name=""/>
        <dsp:cNvSpPr/>
      </dsp:nvSpPr>
      <dsp:spPr>
        <a:xfrm>
          <a:off x="1475346" y="1731254"/>
          <a:ext cx="1331431" cy="133143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E4D7B1-67F0-457A-B9A6-E347DCA7E08D}">
      <dsp:nvSpPr>
        <dsp:cNvPr id="0" name=""/>
        <dsp:cNvSpPr/>
      </dsp:nvSpPr>
      <dsp:spPr>
        <a:xfrm rot="10800000">
          <a:off x="2141061" y="3460128"/>
          <a:ext cx="7178839" cy="133143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712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логопедические пункты</a:t>
          </a:r>
        </a:p>
      </dsp:txBody>
      <dsp:txXfrm rot="10800000">
        <a:off x="2473919" y="3460128"/>
        <a:ext cx="6845981" cy="1331431"/>
      </dsp:txXfrm>
    </dsp:sp>
    <dsp:sp modelId="{B9826AFD-D69A-48BA-9050-78644E80D540}">
      <dsp:nvSpPr>
        <dsp:cNvPr id="0" name=""/>
        <dsp:cNvSpPr/>
      </dsp:nvSpPr>
      <dsp:spPr>
        <a:xfrm>
          <a:off x="1475346" y="3460128"/>
          <a:ext cx="1331431" cy="13314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27F02-75FF-439E-A1B8-160F7CE6A201}">
      <dsp:nvSpPr>
        <dsp:cNvPr id="0" name=""/>
        <dsp:cNvSpPr/>
      </dsp:nvSpPr>
      <dsp:spPr>
        <a:xfrm>
          <a:off x="3465" y="0"/>
          <a:ext cx="3969428" cy="54009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обоснованные выводы о наличии у ребенка особенностей в физическом и (или) психическом развитии и (или) отклонений в поведении и наличии необходимости создания условий для получения ребенком образования, коррекции нарушений развития и социальной адаптации на основе специальных педагогических подходов</a:t>
          </a:r>
        </a:p>
      </dsp:txBody>
      <dsp:txXfrm>
        <a:off x="3465" y="2160364"/>
        <a:ext cx="3969428" cy="2160364"/>
      </dsp:txXfrm>
    </dsp:sp>
    <dsp:sp modelId="{51D72267-3438-4A61-BAE6-1F35461858AA}">
      <dsp:nvSpPr>
        <dsp:cNvPr id="0" name=""/>
        <dsp:cNvSpPr/>
      </dsp:nvSpPr>
      <dsp:spPr>
        <a:xfrm>
          <a:off x="1088927" y="324054"/>
          <a:ext cx="1798503" cy="179850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8212A-B39E-407C-8CC6-4AFB720EF39D}">
      <dsp:nvSpPr>
        <dsp:cNvPr id="0" name=""/>
        <dsp:cNvSpPr/>
      </dsp:nvSpPr>
      <dsp:spPr>
        <a:xfrm>
          <a:off x="4091976" y="0"/>
          <a:ext cx="3969428" cy="54009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рекомендации по определению формы получения образования, образовательной программы, которую ребенок может освоить, форм и методов психолого-медико-педагогической помощи, созданию специальных условий для получения образования</a:t>
          </a:r>
        </a:p>
      </dsp:txBody>
      <dsp:txXfrm>
        <a:off x="4091976" y="2160364"/>
        <a:ext cx="3969428" cy="2160364"/>
      </dsp:txXfrm>
    </dsp:sp>
    <dsp:sp modelId="{60ED291B-491F-4C2D-A851-5DCFAE93F9A5}">
      <dsp:nvSpPr>
        <dsp:cNvPr id="0" name=""/>
        <dsp:cNvSpPr/>
      </dsp:nvSpPr>
      <dsp:spPr>
        <a:xfrm>
          <a:off x="5177438" y="324054"/>
          <a:ext cx="1798503" cy="179850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EB0C6-24A4-4187-A37B-4D59476BF35C}">
      <dsp:nvSpPr>
        <dsp:cNvPr id="0" name=""/>
        <dsp:cNvSpPr/>
      </dsp:nvSpPr>
      <dsp:spPr>
        <a:xfrm>
          <a:off x="322594" y="4355985"/>
          <a:ext cx="7419680" cy="810136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D84C7-2BB1-4EBC-A6D1-E7CD1B5A0C5F}">
      <dsp:nvSpPr>
        <dsp:cNvPr id="0" name=""/>
        <dsp:cNvSpPr/>
      </dsp:nvSpPr>
      <dsp:spPr>
        <a:xfrm>
          <a:off x="2175911" y="4024987"/>
          <a:ext cx="440050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56BD3-EE3C-4744-B54C-3C2FA0998EF4}">
      <dsp:nvSpPr>
        <dsp:cNvPr id="0" name=""/>
        <dsp:cNvSpPr/>
      </dsp:nvSpPr>
      <dsp:spPr>
        <a:xfrm>
          <a:off x="2175911" y="3363584"/>
          <a:ext cx="37630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43987-62B7-4783-AB95-B5F1421C7476}">
      <dsp:nvSpPr>
        <dsp:cNvPr id="0" name=""/>
        <dsp:cNvSpPr/>
      </dsp:nvSpPr>
      <dsp:spPr>
        <a:xfrm>
          <a:off x="2175911" y="2589046"/>
          <a:ext cx="34158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67E9D-9234-4EA1-936B-DB8B361CD4F4}">
      <dsp:nvSpPr>
        <dsp:cNvPr id="0" name=""/>
        <dsp:cNvSpPr/>
      </dsp:nvSpPr>
      <dsp:spPr>
        <a:xfrm>
          <a:off x="2175911" y="1762291"/>
          <a:ext cx="34158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5988B-E00A-4C43-88FC-41A802FDBBFC}">
      <dsp:nvSpPr>
        <dsp:cNvPr id="0" name=""/>
        <dsp:cNvSpPr/>
      </dsp:nvSpPr>
      <dsp:spPr>
        <a:xfrm>
          <a:off x="2175911" y="987753"/>
          <a:ext cx="37630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86C3E-1FAC-48D0-A59F-1331B7629D92}">
      <dsp:nvSpPr>
        <dsp:cNvPr id="0" name=""/>
        <dsp:cNvSpPr/>
      </dsp:nvSpPr>
      <dsp:spPr>
        <a:xfrm>
          <a:off x="2175911" y="326350"/>
          <a:ext cx="440050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1EE8D-826C-4CBB-A20F-8A9F9E47A5D6}">
      <dsp:nvSpPr>
        <dsp:cNvPr id="0" name=""/>
        <dsp:cNvSpPr/>
      </dsp:nvSpPr>
      <dsp:spPr>
        <a:xfrm>
          <a:off x="0" y="0"/>
          <a:ext cx="4351338" cy="43513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316082-72CD-4175-A3EE-E911F9107641}">
      <dsp:nvSpPr>
        <dsp:cNvPr id="0" name=""/>
        <dsp:cNvSpPr/>
      </dsp:nvSpPr>
      <dsp:spPr>
        <a:xfrm>
          <a:off x="2940772" y="2915396"/>
          <a:ext cx="2784856" cy="14359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2940772" y="2915396"/>
        <a:ext cx="2784856" cy="1435941"/>
      </dsp:txXfrm>
    </dsp:sp>
    <dsp:sp modelId="{784B1A6B-313D-4966-A7B6-D9CA38A18425}">
      <dsp:nvSpPr>
        <dsp:cNvPr id="0" name=""/>
        <dsp:cNvSpPr/>
      </dsp:nvSpPr>
      <dsp:spPr>
        <a:xfrm flipH="1">
          <a:off x="6196443" y="0"/>
          <a:ext cx="759952" cy="65270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4CC1A0-C558-4C40-99D5-5ADE97818F23}">
      <dsp:nvSpPr>
        <dsp:cNvPr id="0" name=""/>
        <dsp:cNvSpPr/>
      </dsp:nvSpPr>
      <dsp:spPr>
        <a:xfrm>
          <a:off x="6902769" y="0"/>
          <a:ext cx="3609422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Заведующий структурным подразделением</a:t>
          </a:r>
        </a:p>
      </dsp:txBody>
      <dsp:txXfrm>
        <a:off x="6902769" y="0"/>
        <a:ext cx="3609422" cy="652700"/>
      </dsp:txXfrm>
    </dsp:sp>
    <dsp:sp modelId="{84DEA6F7-818D-41AD-AE19-64622AD5AB3A}">
      <dsp:nvSpPr>
        <dsp:cNvPr id="0" name=""/>
        <dsp:cNvSpPr/>
      </dsp:nvSpPr>
      <dsp:spPr>
        <a:xfrm>
          <a:off x="5612598" y="661403"/>
          <a:ext cx="652700" cy="6527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10F9AA-00D6-4AEB-A415-C4E7AF2E8E07}">
      <dsp:nvSpPr>
        <dsp:cNvPr id="0" name=""/>
        <dsp:cNvSpPr/>
      </dsp:nvSpPr>
      <dsp:spPr>
        <a:xfrm>
          <a:off x="6268696" y="822251"/>
          <a:ext cx="4246903" cy="27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педагог-психолог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268696" y="822251"/>
        <a:ext cx="4246903" cy="277743"/>
      </dsp:txXfrm>
    </dsp:sp>
    <dsp:sp modelId="{90CF1E75-44D3-4B1D-9CDE-235A330B1F9C}">
      <dsp:nvSpPr>
        <dsp:cNvPr id="0" name=""/>
        <dsp:cNvSpPr/>
      </dsp:nvSpPr>
      <dsp:spPr>
        <a:xfrm>
          <a:off x="5265361" y="1435941"/>
          <a:ext cx="652700" cy="65270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B19401-4AB8-4215-B0DB-8205A9C4A485}">
      <dsp:nvSpPr>
        <dsp:cNvPr id="0" name=""/>
        <dsp:cNvSpPr/>
      </dsp:nvSpPr>
      <dsp:spPr>
        <a:xfrm>
          <a:off x="5918061" y="1568159"/>
          <a:ext cx="4597295" cy="38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учитель-дефектолог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18061" y="1568159"/>
        <a:ext cx="4597295" cy="388265"/>
      </dsp:txXfrm>
    </dsp:sp>
    <dsp:sp modelId="{17ED50D6-8557-4C6F-85F6-72B396148ECD}">
      <dsp:nvSpPr>
        <dsp:cNvPr id="0" name=""/>
        <dsp:cNvSpPr/>
      </dsp:nvSpPr>
      <dsp:spPr>
        <a:xfrm>
          <a:off x="5265361" y="2262695"/>
          <a:ext cx="652700" cy="65270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A07C6D-E060-4832-835E-F475202998ED}">
      <dsp:nvSpPr>
        <dsp:cNvPr id="0" name=""/>
        <dsp:cNvSpPr/>
      </dsp:nvSpPr>
      <dsp:spPr>
        <a:xfrm>
          <a:off x="6084986" y="2262695"/>
          <a:ext cx="3089390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учитель-логопед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084986" y="2262695"/>
        <a:ext cx="3089390" cy="652700"/>
      </dsp:txXfrm>
    </dsp:sp>
    <dsp:sp modelId="{E5F7FA6F-B43C-469D-A8E1-CFC099483C24}">
      <dsp:nvSpPr>
        <dsp:cNvPr id="0" name=""/>
        <dsp:cNvSpPr/>
      </dsp:nvSpPr>
      <dsp:spPr>
        <a:xfrm>
          <a:off x="5612598" y="3037233"/>
          <a:ext cx="652700" cy="65270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CFC0-A390-4C9E-BEEE-573C0DCC4AA6}">
      <dsp:nvSpPr>
        <dsp:cNvPr id="0" name=""/>
        <dsp:cNvSpPr/>
      </dsp:nvSpPr>
      <dsp:spPr>
        <a:xfrm>
          <a:off x="6266874" y="2983967"/>
          <a:ext cx="4248725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инструктор по физической культуре</a:t>
          </a:r>
          <a:endParaRPr lang="ru-RU" sz="1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266874" y="2983967"/>
        <a:ext cx="4248725" cy="652700"/>
      </dsp:txXfrm>
    </dsp:sp>
    <dsp:sp modelId="{F85C224F-DE92-4285-82E3-520E39C14E0A}">
      <dsp:nvSpPr>
        <dsp:cNvPr id="0" name=""/>
        <dsp:cNvSpPr/>
      </dsp:nvSpPr>
      <dsp:spPr>
        <a:xfrm>
          <a:off x="6250069" y="3698637"/>
          <a:ext cx="652700" cy="65270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32FA9C-97CB-46FB-A50A-734876AB97BD}">
      <dsp:nvSpPr>
        <dsp:cNvPr id="0" name=""/>
        <dsp:cNvSpPr/>
      </dsp:nvSpPr>
      <dsp:spPr>
        <a:xfrm>
          <a:off x="6902769" y="3698637"/>
          <a:ext cx="3609695" cy="6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музыкальный руководитель</a:t>
          </a:r>
        </a:p>
      </dsp:txBody>
      <dsp:txXfrm>
        <a:off x="6902769" y="3698637"/>
        <a:ext cx="3609695" cy="6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AF8F0-12AB-45D9-9C35-DDCB7ADD6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671FC-24DC-4C79-9191-9CC07CB74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D38DB-33E1-4E7C-9919-0301D23B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BFA30-8308-441D-B040-6ADD6C4B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84DFFF-3C9B-4A74-A60F-2A470B4A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16F26-0201-4408-9789-9DE65224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47B54D-7CEC-42C2-88FD-7EBE9FD13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65C5C-06B4-4DDB-AC23-C9966CE3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7DC76-FECD-4835-B178-03A2D765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6113A-B02E-4708-8A22-A002B1A3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8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918BD5-9BA5-409B-AB1E-EE16501D0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C9EB18-F180-4EC0-B41A-12FC6D2EC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A344F-7657-4917-800B-CD598A0B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A05D90-3D27-4A47-B047-D79F9F32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CBA31-7923-4217-8193-087A5B44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4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26ADF-A766-4C93-9D87-D706AC12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72761-48C0-4A95-B1EF-A9DB2DAEE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CC33E-C124-470B-9E5B-D85E6D9A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A35C4-F73D-4527-BF9B-AD30E373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412DD-4B03-420D-8266-1E2260F2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1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68B0-E698-4649-A80A-E952D59C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03AF8E-D757-419E-9660-8314375A6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07388-EE09-46A1-B042-80D432D6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959E8-E2A9-44A2-B333-424A537D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2E483-7CDB-4DF8-9079-6220C71F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9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65A40-0F53-4382-BC8D-AAD1C3A0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F19C1-2E0F-4438-951C-7DEBC458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B0DC98-78AD-49B3-88CA-07FE796D5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934A97-730B-469F-AC9D-55866B03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9C0EEC-9CBA-42A9-B5C2-B793E1D0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D5300-9DCC-49EB-A22D-3EEBA6F3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FD145-548E-4090-A579-FF02B6C2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78E18-3898-4F64-994F-DA376099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8F92FD-E6B1-4DA0-B1C2-33C22F1AC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A9E88D-7692-4B2F-B0E9-D16F0D864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17CA04-9346-4B02-BDD7-2AE8A6505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632ECD-9230-4D07-80C1-ED2B49AC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5A7F05-3AA2-4067-9B3A-7A53E983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0F2335-16E4-4300-A84C-3BFBBD06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7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FE79E-6515-4D97-BD59-05E53AE6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A9912F-9B93-454B-AF19-4493C60C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0FEB59-02A6-43E7-9E47-C0333D1A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B07F8D-4A84-454C-973C-D325D1E3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7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C94E6C-96EE-4231-BA96-F22E0963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EBAB7B-D732-4AFB-830B-F19B603E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A53024-41A4-4138-927C-543467C9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61F27-84EC-48BE-A269-59EAFB37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E9236-7EF4-48DE-9E9B-926D48080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1A6A9-AA75-4FAA-87B9-FE33AA18E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FCF24-1E82-431C-81A5-5EA50C99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60B52-6ED3-49D3-9B69-AC32ECE9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CB2E51-5BC0-4082-B23F-877904A7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4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4167D-3FD1-45C3-9850-F08CA49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236AB1-9626-46F7-A0F6-589C58270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9FEF35-EC25-4BBC-9460-F72AFE88D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E82D0-01C2-4530-BB13-F8065B14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41DC7-0AE8-4DE0-AEA7-3C28F404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E3BB17-A8F8-4550-8E56-25402C23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4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EBF27-36B1-4413-AB2F-D149A7E7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20BF2-7869-45B8-A78C-DF28F552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7301E-CFE9-4678-BF48-A458AEFE6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1BAD-749E-4C4A-8EC8-9F06087C1ACF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E8193-55EE-4655-B21D-6B601E445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44D1C-FB77-479E-93F7-19A9F4103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45C7-6A41-4192-BCDD-A60B91710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3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2046220/#2000" TargetMode="External"/><Relationship Id="rId7" Type="http://schemas.openxmlformats.org/officeDocument/2006/relationships/hyperlink" Target="https://www.garant.ru/products/ipo/prime/doc/72046220/#6000" TargetMode="External"/><Relationship Id="rId2" Type="http://schemas.openxmlformats.org/officeDocument/2006/relationships/hyperlink" Target="https://www.garant.ru/products/ipo/prime/doc/72046220/#1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rant.ru/products/ipo/prime/doc/72046220/#5000" TargetMode="External"/><Relationship Id="rId5" Type="http://schemas.openxmlformats.org/officeDocument/2006/relationships/hyperlink" Target="https://www.garant.ru/products/ipo/prime/doc/72046220/#4000" TargetMode="External"/><Relationship Id="rId4" Type="http://schemas.openxmlformats.org/officeDocument/2006/relationships/hyperlink" Target="https://www.garant.ru/products/ipo/prime/doc/72046220/#300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8CEA4-6AED-40DC-A956-7680E0AB6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594" y="772355"/>
            <a:ext cx="7427650" cy="3542191"/>
          </a:xfrm>
        </p:spPr>
        <p:txBody>
          <a:bodyPr>
            <a:normAutofit/>
          </a:bodyPr>
          <a:lstStyle/>
          <a:p>
            <a:pPr fontAlgn="base"/>
            <a:r>
              <a:rPr lang="ru-RU" sz="1800" spc="1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Правительство Санкт-Петербурга</a:t>
            </a:r>
            <a:br>
              <a:rPr lang="ru-RU" sz="1800" spc="1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spc="1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КОМИТЕТ ПО ОБРАЗОВАНИЮ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1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РАСПОРЯЖЕНИЕ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1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4 апреля 2014 года N 1357-р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1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 утверждении методических рекомендаций по организации вариативных форм психолого-педагогической и (или) коррекционно-развивающей помощи детям с ограниченными возможностями здоровья в системе дошкольного образования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707B9B-12E5-4CCC-B21E-E8D057FFF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688" y="4314549"/>
            <a:ext cx="10250750" cy="1642369"/>
          </a:xfrm>
        </p:spPr>
        <p:txBody>
          <a:bodyPr>
            <a:normAutofit/>
          </a:bodyPr>
          <a:lstStyle/>
          <a:p>
            <a:r>
              <a:rPr lang="ru-RU" sz="1800" spc="1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соответствии с федеральным законодательством и законодательством Санкт-Петербурга дошкольное образование детей с ограниченными возможностями здоровья (далее - дети с ОВЗ) осуществляется с учетом максимально полной реализации их образовательных потребностей и возможностей</a:t>
            </a:r>
          </a:p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61F6F4E-BD88-40F3-8D01-32ACE98C0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56"/>
            <a:ext cx="342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6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AAF1A-5375-4050-9D35-BFF61C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156" y="374003"/>
            <a:ext cx="8841419" cy="1996335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ts val="995"/>
              </a:spcAft>
            </a:pP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  <a:t>МИНИСТЕРСТВО ОБРАЗОВАНИЯ И НАУКИ РОССИЙСКОЙ ФЕДЕРАЦИИ</a:t>
            </a: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  <a:t>ПИСЬМО от 13 января 2016 г. N ВК-15/07</a:t>
            </a: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  <a:t>О НАПРАВЛЕНИИ МЕТОДИЧЕСКИХ РЕКОМЕНДАЦИЙ</a:t>
            </a: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  <a:t> (вместе с "Рекомендациями Министерства образования и науки Российской Федерации органам государственной власти субъектов Российской Федерации в сфере образования по реализации моделей раннего выявления отклонений и комплексного сопровождения с целью коррекции первых признаков отклонений в развитии детей")</a:t>
            </a: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endParaRPr lang="ru-RU" sz="1800" spc="10" dirty="0">
              <a:solidFill>
                <a:srgbClr val="3C3C3C"/>
              </a:solidFill>
              <a:latin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8BA7D-B7F7-4EA3-B45B-C23AD00B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9105"/>
            <a:ext cx="10515600" cy="4351338"/>
          </a:xfrm>
        </p:spPr>
        <p:txBody>
          <a:bodyPr/>
          <a:lstStyle/>
          <a:p>
            <a:pPr algn="just" fontAlgn="base"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 раннее выявление и диагностику особых образовательных потребностей ребенка и его семьи;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сокращение разрыва между временем определения первичного нарушения в развитии ребенка и началом целенаправленной коррекционной помощи;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снижение временных границ начала образовательного процесса (до первых месяцев жизни ребенка);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построение индивидуальных комплексных программ сопровождения на основе выявления потенциала развития ребенка;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spcAft>
                <a:spcPts val="995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обязательное включение родителей в коррекционно-развивающий процесс на основе выявления специальных потребностей и возможностей семьи.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CC0E29-A2B0-40ED-9834-BDD38C73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441263"/>
            <a:ext cx="2591515" cy="22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6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B68D8-A725-42E0-82C7-9F34DD17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ТРЕБОВАНИЯ К ПРОФЕССИОНАЛЬНЫМ КОМПЕТЕНЦИЯМ СПЕЦИАЛИСТОВ, ОСУЩЕСТВЛЯЮЩИХ РЕАЛИЗАЦИЮ МОДЕЛЕЙ РАННЕГО ВЫЯВЛЕНИЯ И КОМПЛЕКСНОГО СОПРОВОЖДЕНИЯ С ЦЕЛЬЮ КОРРЕКЦИИ ПЕРВЫХ ПРИЗНАКОВ ОТКЛОНЕНИЙ В РАЗВИТИИ ДЕТЕЙ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A4EE79-070E-46C0-B67E-D841EABD51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99" y="1905524"/>
            <a:ext cx="58505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5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6453D-03A3-4DFB-BA37-62D1AA06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3" y="217551"/>
            <a:ext cx="10515600" cy="1325563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ts val="2700"/>
              </a:lnSpc>
              <a:spcAft>
                <a:spcPts val="995"/>
              </a:spcAft>
            </a:pPr>
            <a:r>
              <a:rPr lang="ru-RU" sz="2000" spc="10" dirty="0">
                <a:solidFill>
                  <a:srgbClr val="3C3C3C"/>
                </a:solidFill>
                <a:latin typeface="Arial" panose="020B0604020202020204" pitchFamily="34" charset="0"/>
              </a:rPr>
              <a:t>ПРАВИТЕЛЬСТВО РОССИЙСКОЙ ФЕДЕРАЦИИ</a:t>
            </a:r>
            <a:br>
              <a:rPr lang="ru-RU" sz="20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r>
              <a:rPr lang="ru-RU" sz="2000" spc="10" dirty="0">
                <a:solidFill>
                  <a:srgbClr val="3C3C3C"/>
                </a:solidFill>
                <a:latin typeface="Arial" panose="020B0604020202020204" pitchFamily="34" charset="0"/>
              </a:rPr>
              <a:t>РАСПОРЯЖЕНИЕ от 31 августа 2016 г. N 1839-р «Об утверждении Концепции развития ранней помощи в Российской Федерации</a:t>
            </a:r>
            <a:r>
              <a:rPr lang="ru-RU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97193-41A7-4B2E-9333-D51FEA0F3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8532"/>
            <a:ext cx="10515600" cy="1525064"/>
          </a:xfrm>
        </p:spPr>
        <p:txBody>
          <a:bodyPr/>
          <a:lstStyle/>
          <a:p>
            <a:endParaRPr lang="ru-RU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ПРИМЕРНЫЙ ПЕРЕЧЕНЬ УСЛУГ РАННЕЙ ПОМОЩИ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8EC6B7-F0D6-4A15-AF35-72E294241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2" t="20194" r="8325" b="14045"/>
          <a:stretch/>
        </p:blipFill>
        <p:spPr>
          <a:xfrm>
            <a:off x="1811046" y="1163591"/>
            <a:ext cx="8276770" cy="45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CB5B5-0EA1-4052-9AF2-82EB2C74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1500"/>
              </a:lnSpc>
              <a:spcAft>
                <a:spcPts val="1275"/>
              </a:spcAft>
            </a:pPr>
            <a: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  <a:t>Методические рекомендации по организации услуг ранней помощи детям и их семьям в рамках формирования системы комплексной реабилитации и </a:t>
            </a:r>
            <a:r>
              <a:rPr lang="ru-RU" sz="1800" spc="10" dirty="0" err="1">
                <a:solidFill>
                  <a:srgbClr val="3C3C3C"/>
                </a:solidFill>
                <a:latin typeface="Arial" panose="020B0604020202020204" pitchFamily="34" charset="0"/>
              </a:rPr>
              <a:t>абилитации</a:t>
            </a:r>
            <a: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  <a:t> инвалидов и детей-инвалидов (утв. Министерством труда и социальной защиты РФ 25 декабря 2018 г.)</a:t>
            </a:r>
            <a:b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</a:br>
            <a:r>
              <a:rPr lang="ru-RU" sz="1800" spc="10" dirty="0">
                <a:solidFill>
                  <a:srgbClr val="3C3C3C"/>
                </a:solidFill>
                <a:latin typeface="Arial" panose="020B0604020202020204" pitchFamily="34" charset="0"/>
              </a:rPr>
              <a:t>1 февраля 2019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AD2FF-D313-472A-85EB-6816F595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1275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-примерный порядок направления детей для получения услуг ранней помощи (</a:t>
            </a:r>
            <a:r>
              <a:rPr lang="ru-RU" sz="1800" u="sng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приложение 1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275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-примерный стандарт предоставления услуг по ранней помощи детям и их семьям (</a:t>
            </a:r>
            <a:r>
              <a:rPr lang="ru-RU" sz="1800" u="sng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приложение 2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275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-примерный порядок оказания услуг ранней помощи детям и их семьям (</a:t>
            </a:r>
            <a:r>
              <a:rPr lang="ru-RU" sz="1800" u="sng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приложение 3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275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-примерное положение о структурном подразделении организации, оказывающей услуги ранней помощи (Центре ранней помощи) (</a:t>
            </a:r>
            <a:r>
              <a:rPr lang="ru-RU" sz="1800" u="sng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приложение 4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275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-примерный порядок организации межведомственного взаимодействия органов исполнительной власти субъектов Российской Федерации и подведомственных им организаций, обеспечивающих предоставление услуг ранней помощи детям и их семьям (</a:t>
            </a:r>
            <a:r>
              <a:rPr lang="ru-RU" sz="1800" u="sng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приложение 5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275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примерная методика оценки качества и эффективности предоставления услуг ранней помощи детям и их семьям (</a:t>
            </a:r>
            <a:r>
              <a:rPr lang="ru-RU" sz="1800" u="sng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приложение 6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84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9F90C-FE54-45A5-A53B-2C144FC4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КОМИТЕТА ПО ОБРАЗОВАНИЮ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 утверждении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технологических регламентов на оказания государственных услуг в сфере образования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046C32-F380-413C-98F8-B7D0A4CDC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77" t="12110" r="14730" b="10362"/>
          <a:stretch/>
        </p:blipFill>
        <p:spPr>
          <a:xfrm>
            <a:off x="1154098" y="1142378"/>
            <a:ext cx="9265328" cy="57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4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ED42F-319A-4723-B5D5-55D63EFE92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7869" y="207963"/>
            <a:ext cx="10511160" cy="658812"/>
          </a:xfrm>
        </p:spPr>
        <p:txBody>
          <a:bodyPr>
            <a:normAutofit/>
          </a:bodyPr>
          <a:lstStyle/>
          <a:p>
            <a:r>
              <a:rPr lang="ru-RU" sz="2000" b="1" spc="1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образование детей с ОВЗ может быть организовано в следующих формах: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8986B1B-52EC-44CB-90E4-0AA297A21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333831"/>
              </p:ext>
            </p:extLst>
          </p:nvPr>
        </p:nvGraphicFramePr>
        <p:xfrm>
          <a:off x="363983" y="755340"/>
          <a:ext cx="11354541" cy="563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67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A0709-9B80-4FD4-808F-DE43E3A308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1234" y="231960"/>
            <a:ext cx="10333608" cy="1325563"/>
          </a:xfrm>
        </p:spPr>
        <p:txBody>
          <a:bodyPr/>
          <a:lstStyle/>
          <a:p>
            <a:r>
              <a:rPr lang="ru-RU" sz="2000" b="1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психолого-педагогической и (или) коррекционно-развивающей помощи детям с ОВЗ в возрасте до 7 лет создаются новые организационные формы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301389-9D3A-432E-BE63-6A1058534C2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1438869"/>
              </p:ext>
            </p:extLst>
          </p:nvPr>
        </p:nvGraphicFramePr>
        <p:xfrm>
          <a:off x="550414" y="1660124"/>
          <a:ext cx="10795247" cy="479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55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CE8244C-19CC-4E24-A1C8-32F36C8ED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355540"/>
              </p:ext>
            </p:extLst>
          </p:nvPr>
        </p:nvGraphicFramePr>
        <p:xfrm>
          <a:off x="1935333" y="1231370"/>
          <a:ext cx="8064870" cy="540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31810DF-2C81-46AB-8F55-6DCB3ECB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37" y="255836"/>
            <a:ext cx="4166656" cy="9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C8991F-F378-4F9D-AB2C-4F66FB2BF389}"/>
              </a:ext>
            </a:extLst>
          </p:cNvPr>
          <p:cNvSpPr txBox="1"/>
          <p:nvPr/>
        </p:nvSpPr>
        <p:spPr>
          <a:xfrm>
            <a:off x="2885243" y="5805996"/>
            <a:ext cx="592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spc="1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 группы: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33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635E7-5D19-4628-942F-61BC1DFB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Структурное подразделение: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1216E11-53A7-482D-88F1-A580E3C48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45715"/>
              </p:ext>
            </p:extLst>
          </p:nvPr>
        </p:nvGraphicFramePr>
        <p:xfrm>
          <a:off x="678402" y="161966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24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AB239B5-398E-4CBF-AD39-A483FE13A73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5018" r="1954" b="8380"/>
          <a:stretch/>
        </p:blipFill>
        <p:spPr bwMode="auto">
          <a:xfrm>
            <a:off x="509686" y="1482571"/>
            <a:ext cx="4811698" cy="490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3640AD0-8B05-4913-9A37-ECF19EF83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686" y="474293"/>
            <a:ext cx="3201179" cy="1008278"/>
          </a:xfrm>
        </p:spPr>
        <p:txBody>
          <a:bodyPr>
            <a:normAutofit/>
          </a:bodyPr>
          <a:lstStyle/>
          <a:p>
            <a:r>
              <a:rPr lang="ru-RU" sz="2800" b="1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СРП: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3C01A8B-E2E3-4848-91E9-AE1EFC672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251" y="2024109"/>
            <a:ext cx="6945298" cy="2186127"/>
          </a:xfrm>
        </p:spPr>
        <p:txBody>
          <a:bodyPr>
            <a:normAutofit/>
          </a:bodyPr>
          <a:lstStyle/>
          <a:p>
            <a:pPr algn="just"/>
            <a:r>
              <a:rPr lang="ru-RU" sz="1800" spc="10" dirty="0">
                <a:solidFill>
                  <a:srgbClr val="2D2D2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800" spc="1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казание психолого-педагогической и коррекционно-развивающей помощи детям с ОВЗ в возрасте до 3 лет, осуществление социально-психолого-педагогического сопровождения семей, воспитывающих ребенка с ОВЗ, подбор адекватных способов взаимодействия с ребенком, его воспитания, развития, коррекции имеющихся отклонений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24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DB97-C992-4A80-A248-CCD0B1F2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92" y="427269"/>
            <a:ext cx="2638148" cy="1623472"/>
          </a:xfrm>
        </p:spPr>
        <p:txBody>
          <a:bodyPr/>
          <a:lstStyle/>
          <a:p>
            <a:pPr algn="ctr"/>
            <a:r>
              <a:rPr lang="ru-RU" sz="2800" b="1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СРП: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51D152-3AFA-442D-9E27-99AF74E05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r="14547"/>
          <a:stretch/>
        </p:blipFill>
        <p:spPr bwMode="auto">
          <a:xfrm flipH="1">
            <a:off x="639192" y="1535838"/>
            <a:ext cx="4696288" cy="34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03E1C-69D6-4EF5-9493-CAF8FD3CD4CD}"/>
              </a:ext>
            </a:extLst>
          </p:cNvPr>
          <p:cNvSpPr txBox="1"/>
          <p:nvPr/>
        </p:nvSpPr>
        <p:spPr>
          <a:xfrm>
            <a:off x="5487880" y="1793289"/>
            <a:ext cx="5805996" cy="403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spc="1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специалистами СРП психолого-педагогического обследования детей с ОВЗ младенческого и раннего возраста;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spc="1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оказание комплексной психолого-педагогической и коррекционно-развивающей помощи детям с ОВЗ младенческого и раннего возраста;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spc="1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осуществление работы по адаптации, социализации и интеграции детей с ОВЗ младенческого и раннего возраста;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spc="1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определение дальнейшего образовательного маршрута ребенка с ОВЗ младенческого и раннего возраста.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74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22AEB-8A85-4EE4-B9DB-143B0528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5" y="500062"/>
            <a:ext cx="10515600" cy="1325563"/>
          </a:xfrm>
        </p:spPr>
        <p:txBody>
          <a:bodyPr/>
          <a:lstStyle/>
          <a:p>
            <a:r>
              <a:rPr lang="ru-RU" sz="2800" b="1" spc="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r>
              <a:rPr lang="ru-RU" sz="1800" spc="1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E5C78F8-DCCF-49B1-B249-2F3640361A12}"/>
              </a:ext>
            </a:extLst>
          </p:cNvPr>
          <p:cNvGrpSpPr/>
          <p:nvPr/>
        </p:nvGrpSpPr>
        <p:grpSpPr>
          <a:xfrm>
            <a:off x="1675918" y="275209"/>
            <a:ext cx="9400195" cy="5875122"/>
            <a:chOff x="1675918" y="301842"/>
            <a:chExt cx="9400195" cy="5875122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sp>
          <p:nvSpPr>
            <p:cNvPr id="16" name="Shape 15">
              <a:extLst>
                <a:ext uri="{FF2B5EF4-FFF2-40B4-BE49-F238E27FC236}">
                  <a16:creationId xmlns:a16="http://schemas.microsoft.com/office/drawing/2014/main" id="{8B315545-6E17-4DEC-88E9-DB332BBBBB10}"/>
                </a:ext>
              </a:extLst>
            </p:cNvPr>
            <p:cNvSpPr/>
            <p:nvPr/>
          </p:nvSpPr>
          <p:spPr>
            <a:xfrm>
              <a:off x="1675918" y="301842"/>
              <a:ext cx="9400195" cy="5875122"/>
            </a:xfrm>
            <a:prstGeom prst="swooshArrow">
              <a:avLst>
                <a:gd name="adj1" fmla="val 25000"/>
                <a:gd name="adj2" fmla="val 25000"/>
              </a:avLst>
            </a:prstGeom>
            <a:sp3d z="-152400" extrusionH="63500" prstMaterial="matte">
              <a:bevelT w="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EC9E0314-F524-4E28-932F-516E0A23EF90}"/>
                </a:ext>
              </a:extLst>
            </p:cNvPr>
            <p:cNvSpPr/>
            <p:nvPr/>
          </p:nvSpPr>
          <p:spPr>
            <a:xfrm>
              <a:off x="2869743" y="4356851"/>
              <a:ext cx="244405" cy="244405"/>
            </a:xfrm>
            <a:prstGeom prst="ellipse">
              <a:avLst/>
            </a:pr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4D6DC836-D41A-494A-8FF0-8157135BD434}"/>
                </a:ext>
              </a:extLst>
            </p:cNvPr>
            <p:cNvSpPr/>
            <p:nvPr/>
          </p:nvSpPr>
          <p:spPr>
            <a:xfrm>
              <a:off x="2991945" y="4479053"/>
              <a:ext cx="2190245" cy="1697910"/>
            </a:xfrm>
            <a:custGeom>
              <a:avLst/>
              <a:gdLst>
                <a:gd name="connsiteX0" fmla="*/ 0 w 2190245"/>
                <a:gd name="connsiteY0" fmla="*/ 0 h 1697910"/>
                <a:gd name="connsiteX1" fmla="*/ 2190245 w 2190245"/>
                <a:gd name="connsiteY1" fmla="*/ 0 h 1697910"/>
                <a:gd name="connsiteX2" fmla="*/ 2190245 w 2190245"/>
                <a:gd name="connsiteY2" fmla="*/ 1697910 h 1697910"/>
                <a:gd name="connsiteX3" fmla="*/ 0 w 2190245"/>
                <a:gd name="connsiteY3" fmla="*/ 1697910 h 1697910"/>
                <a:gd name="connsiteX4" fmla="*/ 0 w 2190245"/>
                <a:gd name="connsiteY4" fmla="*/ 0 h 169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245" h="1697910">
                  <a:moveTo>
                    <a:pt x="0" y="0"/>
                  </a:moveTo>
                  <a:lnTo>
                    <a:pt x="2190245" y="0"/>
                  </a:lnTo>
                  <a:lnTo>
                    <a:pt x="2190245" y="1697910"/>
                  </a:lnTo>
                  <a:lnTo>
                    <a:pt x="0" y="16979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05" tIns="0" rIns="0" bIns="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комплексных занятий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С участием нескольких специалистов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8A8A664-EEF6-49CA-A12D-6BA4526ECF3D}"/>
                </a:ext>
              </a:extLst>
            </p:cNvPr>
            <p:cNvSpPr/>
            <p:nvPr/>
          </p:nvSpPr>
          <p:spPr>
            <a:xfrm>
              <a:off x="5027087" y="2759993"/>
              <a:ext cx="441809" cy="441809"/>
            </a:xfrm>
            <a:prstGeom prst="ellipse">
              <a:avLst/>
            </a:pr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E290D4C9-D46D-4681-9EE4-5EC124E46406}"/>
                </a:ext>
              </a:extLst>
            </p:cNvPr>
            <p:cNvSpPr/>
            <p:nvPr/>
          </p:nvSpPr>
          <p:spPr>
            <a:xfrm>
              <a:off x="5247992" y="2980897"/>
              <a:ext cx="2256046" cy="3196066"/>
            </a:xfrm>
            <a:custGeom>
              <a:avLst/>
              <a:gdLst>
                <a:gd name="connsiteX0" fmla="*/ 0 w 2256046"/>
                <a:gd name="connsiteY0" fmla="*/ 0 h 3196066"/>
                <a:gd name="connsiteX1" fmla="*/ 2256046 w 2256046"/>
                <a:gd name="connsiteY1" fmla="*/ 0 h 3196066"/>
                <a:gd name="connsiteX2" fmla="*/ 2256046 w 2256046"/>
                <a:gd name="connsiteY2" fmla="*/ 3196066 h 3196066"/>
                <a:gd name="connsiteX3" fmla="*/ 0 w 2256046"/>
                <a:gd name="connsiteY3" fmla="*/ 3196066 h 3196066"/>
                <a:gd name="connsiteX4" fmla="*/ 0 w 2256046"/>
                <a:gd name="connsiteY4" fmla="*/ 0 h 319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046" h="3196066">
                  <a:moveTo>
                    <a:pt x="0" y="0"/>
                  </a:moveTo>
                  <a:lnTo>
                    <a:pt x="2256046" y="0"/>
                  </a:lnTo>
                  <a:lnTo>
                    <a:pt x="2256046" y="3196066"/>
                  </a:lnTo>
                  <a:lnTo>
                    <a:pt x="0" y="3196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106" tIns="0" rIns="0" bIns="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Индивидуальная работа специалист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С детьми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С родителями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74AB35A-2286-4FE9-A190-CA399DB316C2}"/>
                </a:ext>
              </a:extLst>
            </p:cNvPr>
            <p:cNvSpPr/>
            <p:nvPr/>
          </p:nvSpPr>
          <p:spPr>
            <a:xfrm>
              <a:off x="7621541" y="1788247"/>
              <a:ext cx="611012" cy="611012"/>
            </a:xfrm>
            <a:prstGeom prst="ellipse">
              <a:avLst/>
            </a:pr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883476AF-F5DD-4974-A1D6-874EDDC4B91E}"/>
                </a:ext>
              </a:extLst>
            </p:cNvPr>
            <p:cNvSpPr/>
            <p:nvPr/>
          </p:nvSpPr>
          <p:spPr>
            <a:xfrm>
              <a:off x="7927048" y="2093754"/>
              <a:ext cx="2256046" cy="4083209"/>
            </a:xfrm>
            <a:custGeom>
              <a:avLst/>
              <a:gdLst>
                <a:gd name="connsiteX0" fmla="*/ 0 w 2256046"/>
                <a:gd name="connsiteY0" fmla="*/ 0 h 4083209"/>
                <a:gd name="connsiteX1" fmla="*/ 2256046 w 2256046"/>
                <a:gd name="connsiteY1" fmla="*/ 0 h 4083209"/>
                <a:gd name="connsiteX2" fmla="*/ 2256046 w 2256046"/>
                <a:gd name="connsiteY2" fmla="*/ 4083209 h 4083209"/>
                <a:gd name="connsiteX3" fmla="*/ 0 w 2256046"/>
                <a:gd name="connsiteY3" fmla="*/ 4083209 h 4083209"/>
                <a:gd name="connsiteX4" fmla="*/ 0 w 2256046"/>
                <a:gd name="connsiteY4" fmla="*/ 0 h 40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046" h="4083209">
                  <a:moveTo>
                    <a:pt x="0" y="0"/>
                  </a:moveTo>
                  <a:lnTo>
                    <a:pt x="2256046" y="0"/>
                  </a:lnTo>
                  <a:lnTo>
                    <a:pt x="2256046" y="4083209"/>
                  </a:lnTo>
                  <a:lnTo>
                    <a:pt x="0" y="40832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763" tIns="0" rIns="0" bIns="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Групповая работа специалистов</a:t>
              </a:r>
            </a:p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С детьми</a:t>
              </a:r>
            </a:p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 </a:t>
              </a:r>
              <a:r>
                <a:rPr lang="ru-RU" sz="2100" kern="1200"/>
                <a:t>с родителями </a:t>
              </a:r>
              <a:endParaRPr lang="ru-RU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397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A13871-B687-461A-B2EA-59A77914BF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9192" y="1124289"/>
            <a:ext cx="11163670" cy="230471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В рамках  организации СРП предоставляется государственная услуга в сфере образования « Оказание психолого-педагогической и коррекционно- развивающей помощи детям с ОВЗ младенческого и раннего возраста»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658927-4980-43DE-9CBE-3FF7E692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98" y="2972076"/>
            <a:ext cx="5733680" cy="341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08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769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Правительство Санкт-Петербурга КОМИТЕТ ПО ОБРАЗОВАНИЮ РАСПОРЯЖЕНИЕ от 4 апреля 2014 года N 1357-р Об утверждении методических рекомендаций по организации вариативных форм психолого-педагогической и (или) коррекционно-развивающей помощи детям с ограниченными возможностями здоровья в системе дошкольного образования </vt:lpstr>
      <vt:lpstr>Дошкольное образование детей с ОВЗ может быть организовано в следующих формах:</vt:lpstr>
      <vt:lpstr>Для оказания психолого-педагогической и (или) коррекционно-развивающей помощи детям с ОВЗ в возрасте до 7 лет создаются новые организационные формы</vt:lpstr>
      <vt:lpstr>Презентация PowerPoint</vt:lpstr>
      <vt:lpstr>Структурное подразделение:</vt:lpstr>
      <vt:lpstr>Цель СРП:</vt:lpstr>
      <vt:lpstr>Задачи СРП: </vt:lpstr>
      <vt:lpstr>Формы работы: </vt:lpstr>
      <vt:lpstr>Презентация PowerPoint</vt:lpstr>
      <vt:lpstr>  МИНИСТЕРСТВО ОБРАЗОВАНИЯ И НАУКИ РОССИЙСКОЙ ФЕДЕРАЦИИ ПИСЬМО от 13 января 2016 г. N ВК-15/07 О НАПРАВЛЕНИИ МЕТОДИЧЕСКИХ РЕКОМЕНДАЦИЙ  (вместе с "Рекомендациями Министерства образования и науки Российской Федерации органам государственной власти субъектов Российской Федерации в сфере образования по реализации моделей раннего выявления отклонений и комплексного сопровождения с целью коррекции первых признаков отклонений в развитии детей")   </vt:lpstr>
      <vt:lpstr>ТРЕБОВАНИЯ К ПРОФЕССИОНАЛЬНЫМ КОМПЕТЕНЦИЯМ СПЕЦИАЛИСТОВ, ОСУЩЕСТВЛЯЮЩИХ РЕАЛИЗАЦИЮ МОДЕЛЕЙ РАННЕГО ВЫЯВЛЕНИЯ И КОМПЛЕКСНОГО СОПРОВОЖДЕНИЯ С ЦЕЛЬЮ КОРРЕКЦИИ ПЕРВЫХ ПРИЗНАКОВ ОТКЛОНЕНИЙ В РАЗВИТИИ ДЕТЕЙ</vt:lpstr>
      <vt:lpstr>ПРАВИТЕЛЬСТВО РОССИЙСКОЙ ФЕДЕРАЦИИ РАСПОРЯЖЕНИЕ от 31 августа 2016 г. N 1839-р «Об утверждении Концепции развития ранней помощи в Российской Федерации» </vt:lpstr>
      <vt:lpstr>Методические рекомендации по организации услуг ранней помощи детям и их семьям в рамках формирования системы комплексной реабилитации и абилитации инвалидов и детей-инвалидов (утв. Министерством труда и социальной защиты РФ 25 декабря 2018 г.) 1 февраля 2019</vt:lpstr>
      <vt:lpstr>РАСПОРЯЖЕНИЕ КОМИТЕТА ПО ОБРАЗОВАНИЮ Об утверждении технологических регламентов на оказания государственных услуг в сфере образования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Правительство Санкт-Петербурга КОМИТЕТ ПО ОБРАЗОВАНИЮ РАСПОРЯЖЕНИЕ от 4 апреля 2014 года N 1357-р Об утверждении методических рекомендаций по организации вариативных форм психолого-педагогической и (или) коррекционно-развивающей помощи детям с ограниченными возможностями здоровья в системе дошкольного образования</dc:title>
  <dc:creator>Юлия Лысенко</dc:creator>
  <cp:lastModifiedBy>Юлия Лысенко</cp:lastModifiedBy>
  <cp:revision>32</cp:revision>
  <dcterms:created xsi:type="dcterms:W3CDTF">2020-10-18T15:38:17Z</dcterms:created>
  <dcterms:modified xsi:type="dcterms:W3CDTF">2020-10-20T11:10:19Z</dcterms:modified>
</cp:coreProperties>
</file>