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3632BA-D829-4553-82CF-537B9B7687C5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C5C488-A168-4125-8718-2363FD5B8C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почта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05" y="116632"/>
            <a:ext cx="8889891" cy="666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очта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очта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9864" cy="648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очта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95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очта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020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очта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96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очта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63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очта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очт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5" y="116632"/>
            <a:ext cx="8494505" cy="637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93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esktop\почта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почта\t1qkdTAJlK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44816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очта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770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чта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004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почта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почта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873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почта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почта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" y="188640"/>
            <a:ext cx="8852537" cy="66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чта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9" y="188640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чта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5" y="224644"/>
            <a:ext cx="8496943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8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чта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76072" cy="65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чта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7" y="188640"/>
            <a:ext cx="8760973" cy="65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очта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449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очта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7" y="260648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очта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888"/>
            <a:ext cx="8633724" cy="64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2023-11-19T12:46:57Z</dcterms:created>
  <dcterms:modified xsi:type="dcterms:W3CDTF">2023-11-19T15:37:06Z</dcterms:modified>
</cp:coreProperties>
</file>