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3" r:id="rId8"/>
    <p:sldId id="261" r:id="rId9"/>
    <p:sldId id="262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823" autoAdjust="0"/>
  </p:normalViewPr>
  <p:slideViewPr>
    <p:cSldViewPr>
      <p:cViewPr varScale="1">
        <p:scale>
          <a:sx n="77" d="100"/>
          <a:sy n="77" d="100"/>
        </p:scale>
        <p:origin x="-960" y="-54"/>
      </p:cViewPr>
      <p:guideLst>
        <p:guide orient="horz" pos="2160"/>
        <p:guide pos="28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AE8B-8DD3-40F3-BE1B-14B1D271B3F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5E98-CF82-4489-ABFB-4D8D2D969860}" type="slidenum">
              <a:rPr lang="ru-RU" smtClean="0"/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AE8B-8DD3-40F3-BE1B-14B1D271B3F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5E98-CF82-4489-ABFB-4D8D2D969860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AE8B-8DD3-40F3-BE1B-14B1D271B3F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5E98-CF82-4489-ABFB-4D8D2D969860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AE8B-8DD3-40F3-BE1B-14B1D271B3F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5E98-CF82-4489-ABFB-4D8D2D96986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AE8B-8DD3-40F3-BE1B-14B1D271B3F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5E98-CF82-4489-ABFB-4D8D2D969860}" type="slidenum">
              <a:rPr lang="ru-RU" smtClean="0"/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AE8B-8DD3-40F3-BE1B-14B1D271B3F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5E98-CF82-4489-ABFB-4D8D2D969860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AE8B-8DD3-40F3-BE1B-14B1D271B3F7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5E98-CF82-4489-ABFB-4D8D2D969860}" type="slidenum">
              <a:rPr lang="ru-RU" smtClean="0"/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AE8B-8DD3-40F3-BE1B-14B1D271B3F7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5E98-CF82-4489-ABFB-4D8D2D969860}" type="slidenum">
              <a:rPr lang="ru-RU" smtClean="0"/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AE8B-8DD3-40F3-BE1B-14B1D271B3F7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5E98-CF82-4489-ABFB-4D8D2D969860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AE8B-8DD3-40F3-BE1B-14B1D271B3F7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5E98-CF82-4489-ABFB-4D8D2D969860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AE8B-8DD3-40F3-BE1B-14B1D271B3F7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5E98-CF82-4489-ABFB-4D8D2D969860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AE8B-8DD3-40F3-BE1B-14B1D271B3F7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5E98-CF82-4489-ABFB-4D8D2D969860}" type="slidenum">
              <a:rPr lang="ru-RU" smtClean="0"/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6ACAE8B-8DD3-40F3-BE1B-14B1D271B3F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085E98-CF82-4489-ABFB-4D8D2D969860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5085184"/>
            <a:ext cx="5925042" cy="882119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ГБДОУ детский сад №20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Плаксина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Владимировна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620688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ru-RU" sz="4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Петербурговедение</a:t>
            </a:r>
            <a:b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  <a:b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«Прогулки по Васильевскому острову для дошкольников»</a:t>
            </a:r>
            <a:endParaRPr lang="ru-RU" sz="4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5325" y="980440"/>
            <a:ext cx="7753985" cy="5077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Дошкольный возраст является одним из важных этапов в развитии личности. Именно в этом возрасте начинается приобщение ребенка к миру общечеловеческих ценностей, миру культуры и искусства. Наш город – город с удивительной судьбой, один из самых красивых городов мира. Знакомство с историей и культурой Санкт-Петербурга позволяет погрузиться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волшебный мир искусства, архитектуры, живописи, литературы, разрушить границы времени и пространства. Лучшими способами для знакомство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нашим городом являются прогулки и экскурсии. Цель прогулок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экскурсий - воспитывать у детей интерес к истории и культуре родного города, формировать у них такие нравственные черты личности как гордость за свой город, любовь к великим согражданам, уважение к труду создателей Санкт-Петербурга, интерес к окружающему их миру, умение чувствовать себя в нем комфортно, ориентироваться в любой жизненной ситуации. Воспитывать у детей навыки культурного поведения, соответствующие представлению об «истинном петербуржце».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 предлагаю родителям варианты маршрутов выходного дня, только в этом случае родителям придется подготовиться, чтобы во время прогулки доступно и увлекательно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рассказать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о месте, которое они посещают.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2260" y="692785"/>
            <a:ext cx="8541385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Пешеходная зона 6-7 линия В.О. (Андреевский бульвар). Рассмотреть памятник Василию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Корчмину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вспомнить про Петра 1 – основателя нашего города и рассказать одну из легенд о происхождении названия нашего острова. «Прокатиться» на конке - промежуточном транспорте между лошадиной упряжкой и трамваем.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" y="3274060"/>
            <a:ext cx="3564255" cy="267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66440"/>
            <a:ext cx="4112260" cy="268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5140" y="764540"/>
            <a:ext cx="8136890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 по Университетской набережной. Первая остановка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великолепного дворца А.Д. Меншикова, познакомить детей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сподвижником Петра Великого, первым губернатором нашего города. Вторая остановка - здание Университета, остановиться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памятника М.В Ломоносову и закончить рассказом об этом великом русском учёном.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95" y="2924810"/>
            <a:ext cx="2955290" cy="197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235" y="2852420"/>
            <a:ext cx="3000375" cy="200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624705"/>
            <a:ext cx="3027045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6745" y="815340"/>
            <a:ext cx="775970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 по Стрелке Васильевского острова, рассказать детям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Ростральных колоннах и реке Нева.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" y="1844675"/>
            <a:ext cx="6148705" cy="3452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980" y="3644900"/>
            <a:ext cx="2214880" cy="294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Текстовое поле 3"/>
          <p:cNvSpPr txBox="1"/>
          <p:nvPr/>
        </p:nvSpPr>
        <p:spPr>
          <a:xfrm>
            <a:off x="827405" y="548640"/>
            <a:ext cx="605155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just">
              <a:buFont typeface="Wingdings" panose="05000000000000000000" charset="0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Прогулка по набережной Лейтенанта Шмидта.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505" y="1484630"/>
            <a:ext cx="3896995" cy="260096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845" y="2926715"/>
            <a:ext cx="3327400" cy="306070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251460" y="4292600"/>
            <a:ext cx="479869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>
              <a:buFont typeface="Wingdings" panose="05000000000000000000" charset="0"/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Ледокол «Красин» - замечательный музей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 технический объект для семейного изучения. Любое прикосновение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 истории уникально, тем более на таких объектах, которые принимали участие в истории не как статичные, а движущие, создающие ее персонажи.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4859655" y="1713230"/>
            <a:ext cx="42164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>
              <a:buFont typeface="Wingdings" panose="05000000000000000000" charset="0"/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Памятник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ctr">
              <a:buFont typeface="Wingdings" panose="05000000000000000000" charset="0"/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русскому мореплавателю,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ctr">
              <a:buFont typeface="Wingdings" panose="05000000000000000000" charset="0"/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адмиралу И. Ф. Крузенштерну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2325" y="548640"/>
            <a:ext cx="778192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charset="0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Васильевский остров полон достопримечательностей, поэтому родители с детьми могут погулять по его линиям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проспектам, заглянуть в его дворы, учитывая интересы ребенка.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772285"/>
            <a:ext cx="3462020" cy="247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2204720"/>
            <a:ext cx="3838575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68" b="11868"/>
          <a:stretch>
            <a:fillRect/>
          </a:stretch>
        </p:blipFill>
        <p:spPr bwMode="auto">
          <a:xfrm>
            <a:off x="5003800" y="4267200"/>
            <a:ext cx="3532505" cy="235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751344"/>
            <a:ext cx="79928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дальнейшем мы будем расширять круг прогулок и экскурсий.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прошу родителей в любом своем путешествии делать интересные фотографии. Как-нибудь, вечером будет приятно посидеть в кругу семьи и вспомнить о весело проведенном времени. А также я прошу родителей приносить фотографии прогулок и экскурсий в группу, где мы с ребятами рассматриваем их и слушаем рассказы - впечатления, тем самым мотивируя других ребят совершать прогулки и посещать музеи.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То, к чему мы взрослые приучим ребенка с ранних лет, так и останется с ним на всю жизнь и возможно, потом он будет так же проводить время со своими детьми.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720" y="4679315"/>
            <a:ext cx="278638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3198</Words>
  <Application>WPS Presentation</Application>
  <PresentationFormat>Экран (4:3)</PresentationFormat>
  <Paragraphs>28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9" baseType="lpstr">
      <vt:lpstr>Arial</vt:lpstr>
      <vt:lpstr>SimSun</vt:lpstr>
      <vt:lpstr>Wingdings</vt:lpstr>
      <vt:lpstr>Georgia</vt:lpstr>
      <vt:lpstr>Times New Roman</vt:lpstr>
      <vt:lpstr>Wingdings</vt:lpstr>
      <vt:lpstr>Trebuchet MS</vt:lpstr>
      <vt:lpstr>Microsoft YaHei</vt:lpstr>
      <vt:lpstr>Arial Unicode MS</vt:lpstr>
      <vt:lpstr>Calibri</vt:lpstr>
      <vt:lpstr>Воздушный поток</vt:lpstr>
      <vt:lpstr>Петербурговедение Мастер класс  «Целевые прогулки и экскурсии выходного дня для дошкольников»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Петербурговедение Мастер класс  «Целевые прогулки и экскурсии выходного дня для дошкольников»</dc:title>
  <dc:creator>Юля</dc:creator>
  <cp:lastModifiedBy>Юля</cp:lastModifiedBy>
  <cp:revision>11</cp:revision>
  <dcterms:created xsi:type="dcterms:W3CDTF">2023-03-11T10:01:00Z</dcterms:created>
  <dcterms:modified xsi:type="dcterms:W3CDTF">2023-03-11T12:13:28Z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FA161A29B4C84F40A104340AEDE014BB</vt:lpwstr>
  </property>
  <property fmtid="{D5CDD505-2E9C-101B-9397-08002B2CF9AE}" pid="3" name="KSOProductBuildVer">
    <vt:lpwstr>1049-11.2.0.11486</vt:lpwstr>
  </property>
</Properties>
</file>