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4" r:id="rId5"/>
    <p:sldId id="262" r:id="rId6"/>
    <p:sldId id="258" r:id="rId7"/>
    <p:sldId id="260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75F8B6-320A-4F30-89C5-729808E7FA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F54BB2-90F5-45F6-AB7E-5867C2CF4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ideo" Target="file:///C:\Users\&#1051;&#1077;&#1096;&#1072;%20&#1080;%20&#1070;&#1083;&#1103;\Downloads\20230124_230408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0"/>
            <a:ext cx="6372200" cy="558924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Ознакомление дошкольников старшего возраста с творчеством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А. Линдгрен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756752"/>
            <a:ext cx="5328592" cy="84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выполнила воспитатель ГБДОУ №38 Павлова Юлия Сергеевна</a:t>
            </a:r>
          </a:p>
          <a:p>
            <a:endParaRPr lang="ru-RU" dirty="0"/>
          </a:p>
        </p:txBody>
      </p:sp>
      <p:pic>
        <p:nvPicPr>
          <p:cNvPr id="5" name="~PP1971.WAV">
            <a:hlinkClick r:id="" action="ppaction://media"/>
          </p:cNvPr>
          <p:cNvPicPr>
            <a:picLocks noRot="1" noChangeAspect="1"/>
          </p:cNvPicPr>
          <p:nvPr>
            <a:wavAudioFile r:embed="rId1" name="~PP197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60032" y="1143000"/>
            <a:ext cx="4283968" cy="2057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arlson_2506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66" r="8166"/>
          <a:stretch>
            <a:fillRect/>
          </a:stretch>
        </p:blipFill>
        <p:spPr/>
      </p:pic>
    </p:spTree>
  </p:cSld>
  <p:clrMapOvr>
    <a:masterClrMapping/>
  </p:clrMapOvr>
  <p:transition advTm="92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 Нравственно – эстетическое развитие через знакомство с творчеством А.Линдгрен.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ниг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7776864" cy="5400600"/>
          </a:xfrm>
        </p:spPr>
      </p:pic>
      <p:pic>
        <p:nvPicPr>
          <p:cNvPr id="7" name="~PP3996.WAV">
            <a:hlinkClick r:id="" action="ppaction://media"/>
          </p:cNvPr>
          <p:cNvPicPr>
            <a:picLocks noRot="1" noChangeAspect="1"/>
          </p:cNvPicPr>
          <p:nvPr>
            <a:wavAudioFile r:embed="rId1" name="~PP399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lson на люстр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2095511" cy="2069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546848" cy="11430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Познакомить с биографией писательницы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Линдгрен;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Прочитать произведения «Малыш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Пеппи-Длинныйчулок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Через художественную литературу и их иллюстрации воспитывать высокие нравственные качества, милосердие, справедливость, внимание друг к другу, дать представление об этических нормах;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Формировать устойчивый интерес к чтению и книге как источнику проведения досуга.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епп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365104"/>
            <a:ext cx="1174048" cy="2492896"/>
          </a:xfrm>
          <a:prstGeom prst="rect">
            <a:avLst/>
          </a:prstGeom>
        </p:spPr>
      </p:pic>
      <p:pic>
        <p:nvPicPr>
          <p:cNvPr id="6" name="~PP935.WAV">
            <a:hlinkClick r:id="" action="ppaction://media"/>
          </p:cNvPr>
          <p:cNvPicPr>
            <a:picLocks noRot="1" noChangeAspect="1"/>
          </p:cNvPicPr>
          <p:nvPr>
            <a:wavAudioFile r:embed="rId1" name="~PP93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6335010" cy="47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953.WAV">
            <a:hlinkClick r:id="" action="ppaction://media"/>
          </p:cNvPr>
          <p:cNvPicPr>
            <a:picLocks noRot="1" noChangeAspect="1"/>
          </p:cNvPicPr>
          <p:nvPr>
            <a:wavAudioFile r:embed="rId1" name="~PP295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6411220" cy="47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946.WAV">
            <a:hlinkClick r:id="" action="ppaction://media"/>
          </p:cNvPr>
          <p:cNvPicPr>
            <a:picLocks noRot="1" noChangeAspect="1"/>
          </p:cNvPicPr>
          <p:nvPr>
            <a:wavAudioFile r:embed="rId1" name="~PP194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 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111_161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88024" cy="4176464"/>
          </a:xfrm>
        </p:spPr>
      </p:pic>
      <p:pic>
        <p:nvPicPr>
          <p:cNvPr id="5" name="Рисунок 4" descr="20221111_173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2832" y="1916832"/>
            <a:ext cx="4941168" cy="4941168"/>
          </a:xfrm>
          <a:prstGeom prst="rect">
            <a:avLst/>
          </a:prstGeom>
        </p:spPr>
      </p:pic>
      <p:pic>
        <p:nvPicPr>
          <p:cNvPr id="9" name="~PP965.WAV">
            <a:hlinkClick r:id="" action="ppaction://media"/>
          </p:cNvPr>
          <p:cNvPicPr>
            <a:picLocks noRot="1" noChangeAspect="1"/>
          </p:cNvPicPr>
          <p:nvPr>
            <a:wavAudioFile r:embed="rId1" name="~PP96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108_114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871058">
            <a:off x="33294" y="2163135"/>
            <a:ext cx="4696858" cy="3038272"/>
          </a:xfrm>
        </p:spPr>
      </p:pic>
      <p:pic>
        <p:nvPicPr>
          <p:cNvPr id="5" name="Рисунок 4" descr="20221108_114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48973">
            <a:off x="3932076" y="2144056"/>
            <a:ext cx="5368867" cy="3441964"/>
          </a:xfrm>
          <a:prstGeom prst="rect">
            <a:avLst/>
          </a:prstGeom>
        </p:spPr>
      </p:pic>
      <p:pic>
        <p:nvPicPr>
          <p:cNvPr id="7" name="~PP1008.WAV">
            <a:hlinkClick r:id="" action="ppaction://media"/>
          </p:cNvPr>
          <p:cNvPicPr>
            <a:picLocks noRot="1" noChangeAspect="1"/>
          </p:cNvPicPr>
          <p:nvPr>
            <a:wavAudioFile r:embed="rId1" name="~PP100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21118_13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831157"/>
            <a:ext cx="3203847" cy="2026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Завершающий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118_1308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078510">
            <a:off x="-122505" y="983647"/>
            <a:ext cx="3046078" cy="1952448"/>
          </a:xfrm>
        </p:spPr>
      </p:pic>
      <p:pic>
        <p:nvPicPr>
          <p:cNvPr id="5" name="Рисунок 4" descr="20221118_131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60930">
            <a:off x="6449302" y="416630"/>
            <a:ext cx="2766991" cy="2456100"/>
          </a:xfrm>
          <a:prstGeom prst="rect">
            <a:avLst/>
          </a:prstGeom>
        </p:spPr>
      </p:pic>
      <p:pic>
        <p:nvPicPr>
          <p:cNvPr id="8" name="Рисунок 7" descr="20230124_004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18879">
            <a:off x="2983416" y="1380547"/>
            <a:ext cx="2828255" cy="2157975"/>
          </a:xfrm>
          <a:prstGeom prst="rect">
            <a:avLst/>
          </a:prstGeom>
        </p:spPr>
      </p:pic>
      <p:pic>
        <p:nvPicPr>
          <p:cNvPr id="9" name="Рисунок 8" descr="20230124_004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9279" y="3068960"/>
            <a:ext cx="3414721" cy="1844824"/>
          </a:xfrm>
          <a:prstGeom prst="rect">
            <a:avLst/>
          </a:prstGeom>
        </p:spPr>
      </p:pic>
      <p:pic>
        <p:nvPicPr>
          <p:cNvPr id="10" name="Рисунок 9" descr="20230124_0038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408729" y="3927975"/>
            <a:ext cx="3717032" cy="2143020"/>
          </a:xfrm>
          <a:prstGeom prst="rect">
            <a:avLst/>
          </a:prstGeom>
        </p:spPr>
      </p:pic>
      <p:pic>
        <p:nvPicPr>
          <p:cNvPr id="11" name="Рисунок 10" descr="20230124_0041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636654" y="4134130"/>
            <a:ext cx="3540036" cy="1907704"/>
          </a:xfrm>
          <a:prstGeom prst="rect">
            <a:avLst/>
          </a:prstGeom>
        </p:spPr>
      </p:pic>
      <p:pic>
        <p:nvPicPr>
          <p:cNvPr id="12" name="~PP2928.WAV">
            <a:hlinkClick r:id="" action="ppaction://media"/>
          </p:cNvPr>
          <p:cNvPicPr>
            <a:picLocks noRot="1" noChangeAspect="1"/>
          </p:cNvPicPr>
          <p:nvPr>
            <a:wavAudioFile r:embed="rId1" name="~PP2928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Завершающий этап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0230124_23040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43999" cy="5877272"/>
          </a:xfrm>
          <a:prstGeom prst="rect">
            <a:avLst/>
          </a:prstGeom>
        </p:spPr>
      </p:pic>
      <p:pic>
        <p:nvPicPr>
          <p:cNvPr id="8" name="~PP827.WAV">
            <a:hlinkClick r:id="" action="ppaction://media"/>
          </p:cNvPr>
          <p:cNvPicPr>
            <a:picLocks noRot="1" noChangeAspect="1"/>
          </p:cNvPicPr>
          <p:nvPr>
            <a:wavAudioFile r:embed="rId2" name="~PP82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869</TotalTime>
  <Words>109</Words>
  <Application>Microsoft Office PowerPoint</Application>
  <PresentationFormat>Экран (4:3)</PresentationFormat>
  <Paragraphs>15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Ознакомление дошкольников старшего возраста с творчеством  А. Линдгрен</vt:lpstr>
      <vt:lpstr>Цель проекта: Нравственно – эстетическое развитие через знакомство с творчеством А.Линдгрен.  </vt:lpstr>
      <vt:lpstr>Задачи:</vt:lpstr>
      <vt:lpstr>Подготовительный  Этап</vt:lpstr>
      <vt:lpstr>Подготовительный  этап</vt:lpstr>
      <vt:lpstr>Практический  этап</vt:lpstr>
      <vt:lpstr>Практический этап</vt:lpstr>
      <vt:lpstr>Завершающий этап</vt:lpstr>
      <vt:lpstr>Завершающий этап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 и Юля</dc:creator>
  <cp:lastModifiedBy>Леша и Юля</cp:lastModifiedBy>
  <cp:revision>44</cp:revision>
  <dcterms:created xsi:type="dcterms:W3CDTF">2023-01-23T16:14:07Z</dcterms:created>
  <dcterms:modified xsi:type="dcterms:W3CDTF">2023-01-24T20:56:28Z</dcterms:modified>
</cp:coreProperties>
</file>