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FE1AA-2CAA-66F2-411A-16C7DEDF3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82521E-2CAA-E7C0-BDD1-8E059AA51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11176A-09FF-0AD6-718A-427D132B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185684-287E-0B25-D6AB-6C07671C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DEA56-C319-6249-279D-F094CF09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5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0EBE3-0172-380F-7179-F0042FD6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F0F98F-F5DE-2DED-B44A-C23B85F92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230EDB-3AB3-EC20-6935-50B5661D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BDC87-A6A2-0FED-FE0A-58797F56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BFEF6-191D-F11F-3404-B15D3352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78BA47-8732-E0D2-50A9-95EC0F648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2D265F-04CE-919C-B911-5336787C2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104A58-8BE8-2E7D-935B-02084DB9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85405-8FE5-442F-30D6-E4EDE7B7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85A61C-6ED8-D95F-4865-A3B00110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A5318-4833-E737-CB08-D510CE6D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FF7B7C-3317-9CC8-E88B-BDC5539F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C550EE-FE63-A6CB-6D88-277A0018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246C28-F1F6-0C43-EDAC-3CB12572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1E9E89-BBB2-A434-9A99-75C3A43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9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9420-574D-269C-70EA-50DBF95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7EECE2-4B23-5690-761A-3166A0E18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D7801F-0810-08F4-E8D7-42338DCB8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1C81FB-F168-855C-0504-841CBA54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887CDC-EE7D-0D94-8246-3BA8FFB4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B7865-E9F4-4343-F97A-7667CD6F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BB51F7-A11A-97DF-19D3-9DA2F2639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A62E4E-7C1D-8437-C877-077630571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F6BEF5-A286-40B8-2750-14D5DD62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53745-ADEB-991D-4E6D-BE03DB9D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C770C8-FA83-BA24-4915-94373769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EDA57-5F08-B5E1-A58F-38E485CE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2E0BC3-2222-78DC-7257-E5DFBCAF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7F3786-C32C-0E95-4D0A-5B41FED0C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EA8523-0EB7-08DA-5519-028780F75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D8DDBF-95D3-C0D5-04EB-695FDD4B8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D65257-003B-1CF7-CEFC-106B19FE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A6F4CF-252E-54ED-4AF3-D96530BB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4F5327-242C-4F42-A50C-DF9F51F7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6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0B1F8-F3D7-29C4-B06A-525F2903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0AC6C3-3CAF-4C49-8A17-E997D5E7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EA848-B89C-D580-18F0-B9CA7845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F58920-2584-8E65-1371-A73C8DD4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2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1AEC98-0BB9-10C2-979F-D4D0B0AB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043E2E-2A63-ECBC-8A5C-8F4A74C6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7E595C-AFD3-A387-02E3-41FFAD2E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03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EA665-399B-B38E-B903-9B320A2D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5D1A47-41DB-DF79-110A-3657F589C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03BD5F-BC4B-E3A5-8A43-1EAE47D0B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A47B07-3796-FB13-D44A-BAE4C3A5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B88FE0-E840-FCF0-A459-FAE124C6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45D971-D4B4-AC5D-84D9-0F0ED63C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8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D322D-CEAA-4E43-AE10-FF089469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8A7CD6-B550-7BF1-8184-958DFC21F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3027BD-CE6D-7F1C-0795-6F5193027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21BDC7-2582-27DA-B158-CBB92149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4E74C0-9599-F2E6-3801-5F24D5D7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1E40FD-5562-9CB1-02FF-E2DE3D84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FD671-38CC-B6DA-ECA9-37F82E1A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519052-DCB6-2E26-0878-4C16C2DA5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7B27D4-6BD2-D23A-FE2A-E774C79E1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E4B7-D340-48C6-BBC0-32DEE031068C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51483-C1E8-56CB-09DF-29AA0DBB6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3648C6-625E-3D6A-972F-B08A14A37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BECA-8046-4C01-854E-994005079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B930D9-7D2A-17EA-A4DD-48969F68C7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2" y="1474656"/>
            <a:ext cx="8164309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94384-7845-56BC-49D2-D81993A89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8952" y="2477776"/>
            <a:ext cx="3162946" cy="165576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Пустыни России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0A3C5-E3CE-8A04-30EF-0B547EC72637}"/>
              </a:ext>
            </a:extLst>
          </p:cNvPr>
          <p:cNvSpPr txBox="1"/>
          <p:nvPr/>
        </p:nvSpPr>
        <p:spPr>
          <a:xfrm>
            <a:off x="3252865" y="415344"/>
            <a:ext cx="6067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детский сад №19 Василеостровского района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C2900-CE38-2362-138A-DC27C8823E13}"/>
              </a:ext>
            </a:extLst>
          </p:cNvPr>
          <p:cNvSpPr txBox="1"/>
          <p:nvPr/>
        </p:nvSpPr>
        <p:spPr>
          <a:xfrm>
            <a:off x="9009090" y="5123326"/>
            <a:ext cx="3028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Пристенская </a:t>
            </a:r>
          </a:p>
          <a:p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Алексеевна</a:t>
            </a:r>
          </a:p>
        </p:txBody>
      </p:sp>
    </p:spTree>
    <p:extLst>
      <p:ext uri="{BB962C8B-B14F-4D97-AF65-F5344CB8AC3E}">
        <p14:creationId xmlns:p14="http://schemas.microsoft.com/office/powerpoint/2010/main" val="324915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A1A832-17FA-287F-6D73-0F07C99EF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DA6AAB-6E58-339B-3ACE-89C419AC9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7" y="2206207"/>
            <a:ext cx="5040000" cy="36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CEC12F-7E7F-6639-A31E-C29670B95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7" y="469093"/>
            <a:ext cx="11227631" cy="263387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вы знали, что в России есть пустыни?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они находятся и откуда взялись? Когда речь заходит о пустынях, все вспоминают Сахару и жаркую Африку. Но пустынь на планете куда больше – она не обошли стороной и Россию. Расскажем о пяти российских пустынях и их происхождении.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1E30F-53A3-6C41-2213-F73D058BEDE6}"/>
              </a:ext>
            </a:extLst>
          </p:cNvPr>
          <p:cNvSpPr txBox="1"/>
          <p:nvPr/>
        </p:nvSpPr>
        <p:spPr>
          <a:xfrm>
            <a:off x="6096000" y="2086286"/>
            <a:ext cx="59510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Пустыня – природная зона с равнинной поверхностью, минимальным увлажнением и специфической флорой и фауной. В пустыне не обязательно должен быть песок. В мире каменистые или арктические пустыни занимают большую площадь, чем песчаные. Большинство мест из нашего списка – не пустыни, а песчаные дюны или пески. Они образовались под воздействием ветра. Разница в том, что пески плоские, а дюны похожи на холм. Дюну в форме подковы или серпа называют барханом.</a:t>
            </a:r>
          </a:p>
        </p:txBody>
      </p:sp>
    </p:spTree>
    <p:extLst>
      <p:ext uri="{BB962C8B-B14F-4D97-AF65-F5344CB8AC3E}">
        <p14:creationId xmlns:p14="http://schemas.microsoft.com/office/powerpoint/2010/main" val="54536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CD1485-BBD7-3D9C-D6D6-DD67F0007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F44729-7553-05E4-754C-4B5102012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4551" y="1233000"/>
            <a:ext cx="3672590" cy="363104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6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</a:t>
            </a:r>
            <a:r>
              <a:rPr lang="ru-RU" sz="26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-Пески</a:t>
            </a:r>
            <a:r>
              <a:rPr lang="ru-RU" sz="26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граница Казахстана и Астраханской области.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Учёные считают, что на месте пустыни 70 тысяч лет назад было большое озеро. Здесь даже можно найти раковину в красно-жёлтом песке.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19C2F4-6986-E5C5-3CB3-0152304FA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32" y="1233000"/>
            <a:ext cx="7654902" cy="43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578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3C22CB-B70F-526C-9308-1EA856076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3E54E3-1452-C645-1CAD-19F8C5209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62" y="1358999"/>
            <a:ext cx="6210000" cy="41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70AA6D-E398-5BF1-6F4C-B5ADBE091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8639" y="1999637"/>
            <a:ext cx="5603361" cy="2858723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2500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Арчединско</a:t>
            </a:r>
            <a:r>
              <a:rPr lang="ru-RU" sz="25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-Донские пески </a:t>
            </a:r>
            <a:r>
              <a:rPr lang="ru-RU" sz="25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Волгоградская область. Пустыня здесь образовалась естественным путём из-за речных отложений Дона. Здесь возникли большие песчаные холмы. Высота холмов составляет 3-7 метров. </a:t>
            </a:r>
          </a:p>
        </p:txBody>
      </p:sp>
    </p:spTree>
    <p:extLst>
      <p:ext uri="{BB962C8B-B14F-4D97-AF65-F5344CB8AC3E}">
        <p14:creationId xmlns:p14="http://schemas.microsoft.com/office/powerpoint/2010/main" val="287900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1A2CA8-01D5-5D08-164F-F956CDA55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E4D7E7-A5D4-FD7E-F666-30CB2C1BB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5836" y="828761"/>
            <a:ext cx="4172262" cy="37132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Чёрные земли </a:t>
            </a:r>
            <a:r>
              <a:rPr lang="ru-RU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между возвышенностью Ергени и низовьем Волги. Единственная пустыня, которая возникла в результате деятельности человека – распашки песчаных земель и выпаса скота. Считается заповедником: ежегодно сюда приезжают сотни учёных для изучения пустынь.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C538D3-0345-266A-B767-122CCF90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0" y="841600"/>
            <a:ext cx="7265716" cy="34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551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4FA705-2A14-F8C4-E2BB-BB186C701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382C75-BA6B-534A-A0B1-F503C43DF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776" y="1567682"/>
            <a:ext cx="4337155" cy="438131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Чарские пески </a:t>
            </a:r>
            <a:r>
              <a:rPr lang="ru-RU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Забайкальский край. Пустыня находится посреди лиственной тайги, ландшафт этого места очень необычен – песчаные склоны окружают реки, посреди песков открывается вид на горы.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AA8310-6F38-2325-E096-FEBC5804D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9000"/>
            <a:ext cx="7560000" cy="50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839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3C5C0F-CD81-8B92-BF84-EB32F74E0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2C7444-5BB6-F149-AB59-90A5503DA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58" y="1086788"/>
            <a:ext cx="7681934" cy="511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DE636A-A750-EBA1-D85C-42220ED2F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9438" y="1086788"/>
            <a:ext cx="3497704" cy="4811874"/>
          </a:xfrm>
        </p:spPr>
        <p:txBody>
          <a:bodyPr>
            <a:normAutofit/>
          </a:bodyPr>
          <a:lstStyle/>
          <a:p>
            <a:pPr algn="l"/>
            <a:r>
              <a:rPr lang="ru-RU" b="1" dirty="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Батпайсагыр</a:t>
            </a:r>
            <a:r>
              <a:rPr lang="ru-RU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граница Казахстана и Астраханской области.  С каждым годом пустыня увеличивается в размерах и слабо отличается от пустынь Африки визуально – здесь есть и барханы и дюны. </a:t>
            </a:r>
          </a:p>
        </p:txBody>
      </p:sp>
    </p:spTree>
    <p:extLst>
      <p:ext uri="{BB962C8B-B14F-4D97-AF65-F5344CB8AC3E}">
        <p14:creationId xmlns:p14="http://schemas.microsoft.com/office/powerpoint/2010/main" val="223157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CB1A45-4CB7-1F94-F969-8E92CBC6C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592E38-8EB9-6F8C-D871-4FAF5F3EF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23" y="207000"/>
            <a:ext cx="11468153" cy="64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ED523B-D7D0-F934-D1E0-0B537D46F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8497" y="1443454"/>
            <a:ext cx="9144000" cy="74510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10082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310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непогодина</dc:creator>
  <cp:lastModifiedBy>Александра непогодина</cp:lastModifiedBy>
  <cp:revision>2</cp:revision>
  <dcterms:created xsi:type="dcterms:W3CDTF">2024-02-13T10:31:51Z</dcterms:created>
  <dcterms:modified xsi:type="dcterms:W3CDTF">2024-02-13T12:05:37Z</dcterms:modified>
</cp:coreProperties>
</file>