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8" r:id="rId3"/>
    <p:sldId id="257" r:id="rId4"/>
    <p:sldId id="260" r:id="rId5"/>
    <p:sldId id="258" r:id="rId6"/>
    <p:sldId id="261" r:id="rId7"/>
    <p:sldId id="265" r:id="rId8"/>
    <p:sldId id="263" r:id="rId9"/>
    <p:sldId id="266" r:id="rId10"/>
    <p:sldId id="264" r:id="rId11"/>
    <p:sldId id="262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56" y="-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0863-C317-4A01-BC90-558B6F2B4C7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EBB-8AF1-4E9B-A152-E9E516D32D3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0863-C317-4A01-BC90-558B6F2B4C7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EBB-8AF1-4E9B-A152-E9E516D32D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0863-C317-4A01-BC90-558B6F2B4C7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EBB-8AF1-4E9B-A152-E9E516D32D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0863-C317-4A01-BC90-558B6F2B4C7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EBB-8AF1-4E9B-A152-E9E516D32D3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0863-C317-4A01-BC90-558B6F2B4C7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EBB-8AF1-4E9B-A152-E9E516D32D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0863-C317-4A01-BC90-558B6F2B4C7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EBB-8AF1-4E9B-A152-E9E516D32D3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0863-C317-4A01-BC90-558B6F2B4C7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EBB-8AF1-4E9B-A152-E9E516D32D3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0863-C317-4A01-BC90-558B6F2B4C7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EBB-8AF1-4E9B-A152-E9E516D32D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0863-C317-4A01-BC90-558B6F2B4C7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EBB-8AF1-4E9B-A152-E9E516D32D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0863-C317-4A01-BC90-558B6F2B4C7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EBB-8AF1-4E9B-A152-E9E516D32D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0863-C317-4A01-BC90-558B6F2B4C7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EBB-8AF1-4E9B-A152-E9E516D32D3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3E0863-C317-4A01-BC90-558B6F2B4C7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BF2EBB-8AF1-4E9B-A152-E9E516D32D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196527"/>
            <a:ext cx="5688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Мастер – класс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>
                <a:solidFill>
                  <a:schemeClr val="bg1"/>
                </a:solidFill>
              </a:rPr>
              <a:t>посвященный дню водных ресурсов </a:t>
            </a:r>
            <a:r>
              <a:rPr lang="ru-RU" sz="2400" b="1" dirty="0" smtClean="0">
                <a:solidFill>
                  <a:schemeClr val="bg1"/>
                </a:solidFill>
              </a:rPr>
              <a:t>«Речной угорь»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733256"/>
            <a:ext cx="28793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Выполнила: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воспитатель ГБДОУ №1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Анучина О.А.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4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332656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Из серого пластилина делаем угря ( раскатываем длинную колбаску) формируем голову и хвост. При помощи стека для пластилина делаем верхний плавник.</a:t>
            </a:r>
          </a:p>
        </p:txBody>
      </p:sp>
    </p:spTree>
    <p:extLst>
      <p:ext uri="{BB962C8B-B14F-4D97-AF65-F5344CB8AC3E}">
        <p14:creationId xmlns:p14="http://schemas.microsoft.com/office/powerpoint/2010/main" val="28296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385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Делаем глаз и плавник на голове.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0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266115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Добавляем маленьких рыбок (цвет по желанию).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Речной угорь готов!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5301208"/>
            <a:ext cx="3775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bg1"/>
                </a:solidFill>
              </a:rPr>
              <a:t>Благодарю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</a:rPr>
              <a:t>за </a:t>
            </a:r>
            <a:r>
              <a:rPr lang="ru-RU" sz="2400" i="1" dirty="0" smtClean="0">
                <a:solidFill>
                  <a:schemeClr val="bg1"/>
                </a:solidFill>
              </a:rPr>
              <a:t>внимание!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42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ipmu.ru/wp-content/uploads/2021/01/rchnt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75" y="548680"/>
            <a:ext cx="9148347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21159" y="548680"/>
            <a:ext cx="40965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По морям всю жизнь скитаюсь,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Но бывает, что тайком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По земле передвигаюсь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По-змеиному, ползком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(</a:t>
            </a:r>
            <a:r>
              <a:rPr lang="ru-RU" sz="2000" b="1" dirty="0" smtClean="0">
                <a:solidFill>
                  <a:schemeClr val="bg1"/>
                </a:solidFill>
              </a:rPr>
              <a:t>угорь)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0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5" y="5649"/>
            <a:ext cx="9148045" cy="70237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9872" y="5103674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Речной угорь обладает  длинным телом. Кожа очень скользкая, а чешуя – мелкая. Тело змеевидное. Максимальная длина тела 122 см, масса- 6.6 кг.  Обитает в водоемах Балтийского моря. Водится во многих водоемах европейской части России.  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5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116632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Большую часть жизни проводит в пресной воде, а на нерест уходит в море. Охотится ночью. Питается  личинками насекомых, лягушками, мелкой рыбой.</a:t>
            </a:r>
          </a:p>
        </p:txBody>
      </p:sp>
    </p:spTree>
    <p:extLst>
      <p:ext uri="{BB962C8B-B14F-4D97-AF65-F5344CB8AC3E}">
        <p14:creationId xmlns:p14="http://schemas.microsoft.com/office/powerpoint/2010/main" val="54725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5723" y="137571"/>
            <a:ext cx="76023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Способен по мокрой 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от дождя  или росы траве преодолевать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з</a:t>
            </a:r>
            <a:r>
              <a:rPr lang="ru-RU" b="1" i="1" dirty="0" smtClean="0">
                <a:solidFill>
                  <a:schemeClr val="bg1"/>
                </a:solidFill>
              </a:rPr>
              <a:t>начительные участки суши, перебираясь из одного водоема в другой и  оказываясь таким образом в замкнутых, бессточных озерах. Нерестится далеко от места обитания , после чего погибает.</a:t>
            </a:r>
          </a:p>
        </p:txBody>
      </p:sp>
    </p:spTree>
    <p:extLst>
      <p:ext uri="{BB962C8B-B14F-4D97-AF65-F5344CB8AC3E}">
        <p14:creationId xmlns:p14="http://schemas.microsoft.com/office/powerpoint/2010/main" val="279681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6" y="980728"/>
            <a:ext cx="6385327" cy="5338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901408" y="1556792"/>
            <a:ext cx="21602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 </a:t>
            </a:r>
          </a:p>
          <a:p>
            <a:r>
              <a:rPr lang="ru-RU" dirty="0" smtClean="0"/>
              <a:t>Нам понадобится: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Черный картон(А4)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Бумага зеленая- темная</a:t>
            </a:r>
          </a:p>
          <a:p>
            <a:r>
              <a:rPr lang="ru-RU" dirty="0" smtClean="0"/>
              <a:t>и светлая (для водорослей)</a:t>
            </a:r>
          </a:p>
          <a:p>
            <a:r>
              <a:rPr lang="ru-RU" dirty="0" smtClean="0"/>
              <a:t>3. Пластилин серый, черный и цвет на выбор </a:t>
            </a:r>
          </a:p>
          <a:p>
            <a:r>
              <a:rPr lang="ru-RU" dirty="0"/>
              <a:t>д</a:t>
            </a:r>
            <a:r>
              <a:rPr lang="ru-RU" dirty="0" smtClean="0"/>
              <a:t>ля маленьких рыбок.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29408" y="18864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Аппликация </a:t>
            </a:r>
            <a:r>
              <a:rPr lang="ru-RU" sz="2400" b="1" dirty="0" smtClean="0"/>
              <a:t>«</a:t>
            </a:r>
            <a:r>
              <a:rPr lang="ru-RU" sz="2400" b="1" dirty="0"/>
              <a:t>Речной угорь» </a:t>
            </a:r>
          </a:p>
        </p:txBody>
      </p:sp>
    </p:spTree>
    <p:extLst>
      <p:ext uri="{BB962C8B-B14F-4D97-AF65-F5344CB8AC3E}">
        <p14:creationId xmlns:p14="http://schemas.microsoft.com/office/powerpoint/2010/main" val="325202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386" y="476672"/>
            <a:ext cx="2785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Нарезаем водоросли </a:t>
            </a:r>
          </a:p>
          <a:p>
            <a:r>
              <a:rPr lang="ru-RU" dirty="0" smtClean="0"/>
              <a:t>из зеленой бумаги, длинные и короткие (количество по выбору)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41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0081" y="260648"/>
            <a:ext cx="2898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Приклеиваем водоросли.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08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61669"/>
            <a:ext cx="5110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Делаем из серого пластилина дно (камушки).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01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198</TotalTime>
  <Words>241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user</cp:lastModifiedBy>
  <cp:revision>31</cp:revision>
  <dcterms:created xsi:type="dcterms:W3CDTF">2023-03-13T17:17:32Z</dcterms:created>
  <dcterms:modified xsi:type="dcterms:W3CDTF">2023-03-15T06:13:05Z</dcterms:modified>
</cp:coreProperties>
</file>