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3"/>
    <p:sldId id="257" r:id="rId4"/>
    <p:sldId id="258" r:id="rId5"/>
    <p:sldId id="260" r:id="rId6"/>
    <p:sldId id="261" r:id="rId7"/>
    <p:sldId id="262" r:id="rId8"/>
    <p:sldId id="263" r:id="rId9"/>
    <p:sldId id="269" r:id="rId10"/>
    <p:sldId id="270" r:id="rId11"/>
    <p:sldId id="273" r:id="rId12"/>
    <p:sldId id="272" r:id="rId13"/>
    <p:sldId id="275" r:id="rId14"/>
    <p:sldId id="276" r:id="rId15"/>
    <p:sldId id="278" r:id="rId16"/>
    <p:sldId id="280" r:id="rId17"/>
    <p:sldId id="281" r:id="rId18"/>
    <p:sldId id="282" r:id="rId19"/>
    <p:sldId id="283" r:id="rId20"/>
    <p:sldId id="284" r:id="rId21"/>
    <p:sldId id="286" r:id="rId22"/>
    <p:sldId id="287" r:id="rId23"/>
    <p:sldId id="288" r:id="rId24"/>
    <p:sldId id="289" r:id="rId25"/>
    <p:sldId id="290" r:id="rId26"/>
    <p:sldId id="291" r:id="rId27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117" d="100"/>
          <a:sy n="117" d="100"/>
        </p:scale>
        <p:origin x="510" y="102"/>
      </p:cViewPr>
      <p:guideLst>
        <p:guide orient="horz" pos="2159"/>
        <p:guide pos="3839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handoutMaster" Target="handoutMasters/handoutMaster1.xml"/><Relationship Id="rId28" Type="http://schemas.openxmlformats.org/officeDocument/2006/relationships/notesMaster" Target="notesMasters/notesMaster1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en-US" smtClean="0"/>
            </a:fld>
            <a:endParaRPr lang="en-US"/>
          </a:p>
        </p:txBody>
      </p:sp>
      <p:sp>
        <p:nvSpPr>
          <p:cNvPr id="4" name="Slide Image Placeho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 Placeholder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893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1196975"/>
            <a:ext cx="10943167" cy="108267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title style</a:t>
            </a:r>
            <a:endParaRPr lang="en-US" altLang="zh-CN" noProof="0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2422525"/>
            <a:ext cx="10949517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en-US" altLang="zh-CN" noProof="0" smtClean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8544C22-EC13-4D2B-BB53-07ACC9C2DCDB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Замещающая дата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8" name="Замещающий 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9" name="Замещающий 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8544C22-EC13-4D2B-BB53-07ACC9C2DCDB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9EFD9D74-47D9-4702-A33C-335B63B48DBF}" type="datetimeFigureOut">
              <a:rPr lang="en-US" smtClean="0"/>
            </a:fld>
            <a:endParaRPr lang="en-US" dirty="0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 dirty="0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ABC47A4-756D-490B-A52F-7D9E2C9FC05F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2.jpe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26" name="Pictur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1220893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en-US" altLang="zh-CN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760FBDFE-C587-4B4C-A407-44438C67B59E}" type="datetimeFigureOut">
              <a:rPr lang="en-US" smtClean="0"/>
            </a:fld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49AE70B2-8BF9-45C0-BB95-33D1B9D3A854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7.jpeg"/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2.jpeg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969135" y="7188457"/>
            <a:ext cx="9144000" cy="2187001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10030" y="4908550"/>
            <a:ext cx="9616440" cy="2111375"/>
          </a:xfrm>
        </p:spPr>
        <p:txBody>
          <a:bodyPr>
            <a:normAutofit lnSpcReduction="20000"/>
          </a:bodyPr>
          <a:lstStyle/>
          <a:p>
            <a:pPr algn="ctr"/>
            <a:r>
              <a:rPr lang="ru-RU" altLang="en-US" sz="311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«Юные помощники птиц»</a:t>
            </a:r>
            <a:endParaRPr lang="ru-RU" altLang="en-US" sz="311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sz="311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(для детей 2-3 лет)</a:t>
            </a:r>
            <a:endParaRPr lang="ru-RU" altLang="en-US" sz="311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ru-RU" altLang="en-US" sz="311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r"/>
            <a:r>
              <a:rPr lang="ru-RU" altLang="ru-RU" sz="1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Авторы: старший воспитатель: Петрова А.Е.</a:t>
            </a:r>
            <a:endParaRPr lang="ru-RU" altLang="ru-RU" sz="16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r"/>
            <a:r>
              <a:rPr lang="ru-RU" altLang="ru-RU" sz="1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воспитатель: Алибекова Э.Т.</a:t>
            </a:r>
            <a:endParaRPr lang="ru-RU" altLang="ru-RU" sz="16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Изображение 2" descr="KuDznWru8xQ"/>
          <p:cNvPicPr>
            <a:picLocks noChangeAspect="1"/>
          </p:cNvPicPr>
          <p:nvPr/>
        </p:nvPicPr>
        <p:blipFill>
          <a:blip r:embed="rId1"/>
          <a:srcRect l="-657" t="4169" b="3718"/>
          <a:stretch>
            <a:fillRect/>
          </a:stretch>
        </p:blipFill>
        <p:spPr>
          <a:xfrm>
            <a:off x="1903095" y="217805"/>
            <a:ext cx="8385810" cy="452310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 descr="20230116_16114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-509270" y="1906270"/>
            <a:ext cx="5438775" cy="2642235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Изображение 2" descr="20230116_1611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376930" y="1905635"/>
            <a:ext cx="5438140" cy="2642235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Изображение 3" descr="20230116_1611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034530" y="1910715"/>
            <a:ext cx="5458460" cy="2652395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 b="1" i="1" u="sng">
                <a:latin typeface="Times New Roman" panose="02020603050405020304" charset="0"/>
                <a:cs typeface="Times New Roman" panose="02020603050405020304" charset="0"/>
              </a:rPr>
              <a:t>Прогулка. Наблюдение за птицами</a:t>
            </a:r>
            <a:endParaRPr lang="ru-RU" altLang="en-US" b="1" i="1" u="sng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8" name="Замещающее содержимое 7" descr="заставка"/>
          <p:cNvPicPr>
            <a:picLocks noChangeAspect="1"/>
          </p:cNvPicPr>
          <p:nvPr>
            <p:ph idx="1"/>
          </p:nvPr>
        </p:nvPicPr>
        <p:blipFill>
          <a:blip r:embed="rId1"/>
          <a:srcRect l="1222" t="1450" r="1222" b="1462"/>
          <a:stretch>
            <a:fillRect/>
          </a:stretch>
        </p:blipFill>
        <p:spPr>
          <a:xfrm>
            <a:off x="1689100" y="1042035"/>
            <a:ext cx="8407400" cy="5629910"/>
          </a:xfrm>
          <a:prstGeom prst="rect">
            <a:avLst/>
          </a:prstGeom>
          <a:effectLst>
            <a:softEdge rad="127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Изображение 3" descr="20221213_1033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9285" y="741045"/>
            <a:ext cx="10730230" cy="521335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 descr="IMG-20230112-WA023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4960" y="192405"/>
            <a:ext cx="4775835" cy="358457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Изображение 2" descr="IMG-20230112-WA02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3540" y="192405"/>
            <a:ext cx="4775200" cy="358457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Изображение 3" descr="IMG-20230112-WA02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6365" y="3286760"/>
            <a:ext cx="4521200" cy="339344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 b="1" i="1" u="sng">
                <a:latin typeface="Times New Roman" panose="02020603050405020304" charset="0"/>
                <a:cs typeface="Times New Roman" panose="02020603050405020304" charset="0"/>
              </a:rPr>
              <a:t>Лепка. Корм для птиц</a:t>
            </a:r>
            <a:endParaRPr lang="ru-RU" altLang="en-US" b="1" i="1" u="sng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" name="Замещающее содержимое 5" descr="DREWNIANY-KARMNIK-BUDKA-DLA-PTAKOW-KARMA-ZIARNO-M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971800" y="1174750"/>
            <a:ext cx="6247130" cy="4953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Изображение 3" descr="20230116_1621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-697230" y="2066925"/>
            <a:ext cx="5866130" cy="285051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Изображение 4" descr="20230116_1613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275965" y="2082165"/>
            <a:ext cx="5925185" cy="2879090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Изображение 5" descr="20230116_1616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292975" y="2082800"/>
            <a:ext cx="5925820" cy="2879090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 b="1" i="1" u="sng">
                <a:latin typeface="Times New Roman" panose="02020603050405020304" charset="0"/>
                <a:cs typeface="Times New Roman" panose="02020603050405020304" charset="0"/>
              </a:rPr>
              <a:t>Музыка. Зимующие птицы</a:t>
            </a:r>
            <a:endParaRPr lang="ru-RU" altLang="en-US" b="1" i="1" u="sng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" name="Замещающее содержимое 5" descr="160252582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477135" y="1174750"/>
            <a:ext cx="7236460" cy="4953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Изображение 3" descr="20230116_0914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-1199515" y="1878965"/>
            <a:ext cx="6330950" cy="3075940"/>
          </a:xfrm>
          <a:prstGeom prst="rect">
            <a:avLst/>
          </a:prstGeom>
        </p:spPr>
      </p:pic>
      <p:pic>
        <p:nvPicPr>
          <p:cNvPr id="5" name="Изображение 4" descr="20230112_0947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5625" y="251460"/>
            <a:ext cx="6837045" cy="3322320"/>
          </a:xfrm>
          <a:prstGeom prst="rect">
            <a:avLst/>
          </a:prstGeom>
        </p:spPr>
      </p:pic>
      <p:pic>
        <p:nvPicPr>
          <p:cNvPr id="6" name="Изображение 5" descr="20230112_0953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6260" y="3713480"/>
            <a:ext cx="6836410" cy="297053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/>
              <a:t> </a:t>
            </a: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Физическое развитие «Птички-невелички»</a:t>
            </a: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8" name="Замещающее содержимое 7" descr="49331864c0a0fef124aea809808c353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1215" y="774065"/>
            <a:ext cx="10751185" cy="583819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Изображение 3" descr="IMG-20230112-WA019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91180" y="143510"/>
            <a:ext cx="5583555" cy="315150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Изображение 4" descr="IMG-20230112-WA019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005" y="3184525"/>
            <a:ext cx="4721860" cy="354584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Изображение 5" descr="IMG-20230112-WA019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5000" y="3184525"/>
            <a:ext cx="4891405" cy="354584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Изображение 3" descr="1621527706_6-phonoteka_org-p-fon-snegir-na-vetke-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3435" y="536575"/>
            <a:ext cx="4185285" cy="5643245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5542280" y="2052320"/>
            <a:ext cx="535813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 sz="4000" b="1" i="1" u="sng">
                <a:latin typeface="Times New Roman" panose="02020603050405020304" charset="0"/>
                <a:cs typeface="Times New Roman" panose="02020603050405020304" charset="0"/>
              </a:rPr>
              <a:t>Рисование</a:t>
            </a:r>
            <a:endParaRPr lang="ru-RU" altLang="en-US" sz="4000" u="sng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ru-RU" altLang="en-US" sz="4000">
                <a:latin typeface="Times New Roman" panose="02020603050405020304" charset="0"/>
                <a:cs typeface="Times New Roman" panose="02020603050405020304" charset="0"/>
              </a:rPr>
              <a:t> (снегири на ветке)</a:t>
            </a:r>
            <a:endParaRPr lang="ru-RU" altLang="en-US" sz="40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 b="1" i="1" u="sng">
                <a:latin typeface="Times New Roman" panose="02020603050405020304" charset="0"/>
                <a:cs typeface="Times New Roman" panose="02020603050405020304" charset="0"/>
              </a:rPr>
              <a:t>Работа с родителями</a:t>
            </a:r>
            <a:endParaRPr lang="ru-RU" altLang="en-US" b="1" i="1" u="sng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" name="Замещающее содержимое 5" descr="6bb529fe3a107b42bc914516f3c80a7f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408555" y="1012825"/>
            <a:ext cx="7506335" cy="563054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Изображение 3" descr="IMG-20230118-WA004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1250" y="123825"/>
            <a:ext cx="4396105" cy="3296920"/>
          </a:xfrm>
          <a:prstGeom prst="rect">
            <a:avLst/>
          </a:prstGeom>
        </p:spPr>
      </p:pic>
      <p:pic>
        <p:nvPicPr>
          <p:cNvPr id="5" name="Изображение 4" descr="IMG-20230118-WA00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9080" y="123825"/>
            <a:ext cx="4306570" cy="3230880"/>
          </a:xfrm>
          <a:prstGeom prst="rect">
            <a:avLst/>
          </a:prstGeom>
        </p:spPr>
      </p:pic>
      <p:pic>
        <p:nvPicPr>
          <p:cNvPr id="6" name="Изображение 5" descr="IMG-20230118-WA00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250" y="3543935"/>
            <a:ext cx="4396105" cy="3297555"/>
          </a:xfrm>
          <a:prstGeom prst="rect">
            <a:avLst/>
          </a:prstGeom>
        </p:spPr>
      </p:pic>
      <p:pic>
        <p:nvPicPr>
          <p:cNvPr id="7" name="Изображение 6" descr="Screenshot_20230118-072353_Yandex"/>
          <p:cNvPicPr>
            <a:picLocks noChangeAspect="1"/>
          </p:cNvPicPr>
          <p:nvPr/>
        </p:nvPicPr>
        <p:blipFill>
          <a:blip r:embed="rId4"/>
          <a:srcRect t="30306" b="33426"/>
          <a:stretch>
            <a:fillRect/>
          </a:stretch>
        </p:blipFill>
        <p:spPr>
          <a:xfrm>
            <a:off x="6609080" y="3498850"/>
            <a:ext cx="4383405" cy="326898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 descr="20230118_200406"/>
          <p:cNvPicPr>
            <a:picLocks noChangeAspect="1"/>
          </p:cNvPicPr>
          <p:nvPr/>
        </p:nvPicPr>
        <p:blipFill>
          <a:blip r:embed="rId1"/>
          <a:srcRect r="14640"/>
          <a:stretch>
            <a:fillRect/>
          </a:stretch>
        </p:blipFill>
        <p:spPr>
          <a:xfrm>
            <a:off x="518160" y="141605"/>
            <a:ext cx="4974590" cy="279019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Изображение 2" descr="IMG-20230116-WA00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" y="3102610"/>
            <a:ext cx="4973955" cy="352361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Изображение 3" descr="Screenshot_20230118-195915_Yandex"/>
          <p:cNvPicPr>
            <a:picLocks noChangeAspect="1"/>
          </p:cNvPicPr>
          <p:nvPr/>
        </p:nvPicPr>
        <p:blipFill>
          <a:blip r:embed="rId3"/>
          <a:srcRect t="15380" b="24546"/>
          <a:stretch>
            <a:fillRect/>
          </a:stretch>
        </p:blipFill>
        <p:spPr>
          <a:xfrm>
            <a:off x="6477635" y="259080"/>
            <a:ext cx="4968875" cy="613600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</p:spPr>
        <p:txBody>
          <a:bodyPr/>
          <a:p>
            <a:r>
              <a:rPr lang="ru-RU" altLang="en-US" b="1" i="1" u="sng">
                <a:latin typeface="Times New Roman" panose="02020603050405020304" charset="0"/>
                <a:cs typeface="Times New Roman" panose="02020603050405020304" charset="0"/>
              </a:rPr>
              <a:t>Изготовление лэпбука</a:t>
            </a:r>
            <a:endParaRPr lang="ru-RU" altLang="en-US" b="1" i="1" u="sng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" name="Замещающее содержимое 1" descr="IMG-20230118-WA0039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365500" y="1174750"/>
            <a:ext cx="4617720" cy="4953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Изображение 3" descr="IMG-20230118-WA003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1765" y="354965"/>
            <a:ext cx="3599180" cy="5874385"/>
          </a:xfrm>
          <a:prstGeom prst="rect">
            <a:avLst/>
          </a:prstGeom>
        </p:spPr>
      </p:pic>
      <p:pic>
        <p:nvPicPr>
          <p:cNvPr id="5" name="Изображение 4" descr="IMG-20230118-WA00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8760" y="356235"/>
            <a:ext cx="4093845" cy="5874385"/>
          </a:xfrm>
          <a:prstGeom prst="rect">
            <a:avLst/>
          </a:prstGeom>
        </p:spPr>
      </p:pic>
      <p:pic>
        <p:nvPicPr>
          <p:cNvPr id="6" name="Изображение 5" descr="IMG-20230118-WA00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6600" y="354330"/>
            <a:ext cx="3585210" cy="587502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Текстовое поле 3"/>
          <p:cNvSpPr txBox="1"/>
          <p:nvPr/>
        </p:nvSpPr>
        <p:spPr>
          <a:xfrm>
            <a:off x="2251075" y="2586990"/>
            <a:ext cx="7343775" cy="15684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ru-RU" altLang="en-US" sz="480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СПАСИБО ЗА ВНИМАНИЕ!</a:t>
            </a:r>
            <a:endParaRPr lang="ru-RU" altLang="en-US" sz="4800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Изображение 3" descr="IMG-20230116-WA00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0835" y="1832610"/>
            <a:ext cx="3617595" cy="48190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Изображение 4" descr="IMG-20230116-WA000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1340" y="250825"/>
            <a:ext cx="3339465" cy="444817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Изображение 5" descr="IMG-20230116-WA00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7040" y="1682115"/>
            <a:ext cx="3618230" cy="481901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Изображение 3" descr="20230116_10014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-781050" y="1956435"/>
            <a:ext cx="5828030" cy="344297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5" name="Изображение 4" descr="20230116_1001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884670" y="1927225"/>
            <a:ext cx="5914390" cy="341503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Изображение 5" descr="20230116_0956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535680" y="1246505"/>
            <a:ext cx="5121275" cy="295719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p>
            <a:br>
              <a:rPr lang="ru-RU" altLang="en-US"/>
            </a:br>
            <a:r>
              <a:rPr lang="ru-RU" altLang="en-US" b="1" i="1" u="sng"/>
              <a:t>Развитие речи</a:t>
            </a:r>
            <a:endParaRPr lang="ru-RU" altLang="en-US" b="1" i="1" u="sng"/>
          </a:p>
        </p:txBody>
      </p:sp>
      <p:sp>
        <p:nvSpPr>
          <p:cNvPr id="5" name="Замещающее содержимое 4"/>
          <p:cNvSpPr>
            <a:spLocks noGrp="1"/>
          </p:cNvSpPr>
          <p:nvPr>
            <p:ph sz="half" idx="1"/>
          </p:nvPr>
        </p:nvSpPr>
        <p:spPr/>
        <p:txBody>
          <a:bodyPr/>
          <a:p>
            <a:pPr marL="0" indent="0">
              <a:buNone/>
            </a:pPr>
            <a:endParaRPr lang="ru-RU" altLang="en-US" sz="2800"/>
          </a:p>
          <a:p>
            <a:pPr marL="0" indent="0">
              <a:buNone/>
            </a:pPr>
            <a:r>
              <a:rPr lang="ru-RU" altLang="en-US" sz="2800"/>
              <a:t>«ПТИЧКА» А.Барто</a:t>
            </a:r>
            <a:endParaRPr lang="ru-RU" altLang="en-US" sz="2800"/>
          </a:p>
          <a:p>
            <a:endParaRPr lang="ru-RU" altLang="en-US" sz="2800"/>
          </a:p>
          <a:p>
            <a:r>
              <a:rPr lang="ru-RU" altLang="en-US" sz="2800"/>
              <a:t>Села птичка на окошко.</a:t>
            </a:r>
            <a:endParaRPr lang="ru-RU" altLang="en-US" sz="2800"/>
          </a:p>
          <a:p>
            <a:r>
              <a:rPr lang="ru-RU" altLang="en-US" sz="2800"/>
              <a:t>Посиди у нас немножко,</a:t>
            </a:r>
            <a:endParaRPr lang="ru-RU" altLang="en-US" sz="2800"/>
          </a:p>
          <a:p>
            <a:r>
              <a:rPr lang="ru-RU" altLang="en-US" sz="2800"/>
              <a:t>Подожди, не улетай!</a:t>
            </a:r>
            <a:endParaRPr lang="ru-RU" altLang="en-US" sz="2800"/>
          </a:p>
          <a:p>
            <a:r>
              <a:rPr lang="ru-RU" altLang="en-US" sz="2800"/>
              <a:t>Улетела… ай!</a:t>
            </a:r>
            <a:endParaRPr lang="ru-RU" altLang="en-US" sz="2800"/>
          </a:p>
        </p:txBody>
      </p:sp>
      <p:pic>
        <p:nvPicPr>
          <p:cNvPr id="8" name="Замещающее содержимое 7" descr="1670441204_62-kartinkin-net-p-multyashnie-ptichki-kartinki-instagram-67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5758815" y="773430"/>
            <a:ext cx="5135245" cy="453072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 descr="IMG-20230112-WA02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3230" y="242570"/>
            <a:ext cx="5262245" cy="39522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Изображение 3" descr="IMG-20230112-WA01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0285" y="2698115"/>
            <a:ext cx="5378450" cy="403860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Изображение 2" descr="IMG-20230112-WA018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6885" y="2900045"/>
            <a:ext cx="5090795" cy="37693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Изображение 1" descr="IMG-20230112-WA02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8390" y="111125"/>
            <a:ext cx="5201285" cy="39058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Замещающее содержимое 5" descr="image166245326706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7050" y="870585"/>
            <a:ext cx="3851275" cy="28365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Замещающее содержимое 7" descr="kartinki-vorony-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1615" y="3943350"/>
            <a:ext cx="4128770" cy="26181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Замещающее содержимое 5" descr="009700001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1510" y="928370"/>
            <a:ext cx="4082415" cy="27216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Текстовое поле 2"/>
          <p:cNvSpPr txBox="1"/>
          <p:nvPr/>
        </p:nvSpPr>
        <p:spPr>
          <a:xfrm>
            <a:off x="3194685" y="113030"/>
            <a:ext cx="61264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 sz="3200" b="1" i="1" u="sng">
                <a:latin typeface="Times New Roman" panose="02020603050405020304" charset="0"/>
                <a:cs typeface="Times New Roman" panose="02020603050405020304" charset="0"/>
              </a:rPr>
              <a:t>Рассматривание иллюстраций</a:t>
            </a:r>
            <a:endParaRPr lang="ru-RU" altLang="en-US" sz="3200" b="1" i="1" u="sng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 descr="IMG-20230112-WA022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77290" y="365125"/>
            <a:ext cx="4112260" cy="30880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Изображение 2" descr="IMG-20230112-WA02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290" y="3661410"/>
            <a:ext cx="4112260" cy="30168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Изображение 3" descr="IMG-20230112-WA02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635" y="365125"/>
            <a:ext cx="4031615" cy="302704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5" name="Изображение 4" descr="IMG-20230112-WA02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635" y="3583305"/>
            <a:ext cx="4121150" cy="30949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lue Waves">
  <a:themeElements>
    <a:clrScheme name="Blue Wave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66CC"/>
      </a:accent1>
      <a:accent2>
        <a:srgbClr val="3399FF"/>
      </a:accent2>
      <a:accent3>
        <a:srgbClr val="FFFFFF"/>
      </a:accent3>
      <a:accent4>
        <a:srgbClr val="000000"/>
      </a:accent4>
      <a:accent5>
        <a:srgbClr val="AAB8E2"/>
      </a:accent5>
      <a:accent6>
        <a:srgbClr val="2D8AE7"/>
      </a:accent6>
      <a:hlink>
        <a:srgbClr val="CC3300"/>
      </a:hlink>
      <a:folHlink>
        <a:srgbClr val="996600"/>
      </a:folHlink>
    </a:clrScheme>
    <a:fontScheme name="Blue Wav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Blue Wav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66CC"/>
        </a:accent1>
        <a:accent2>
          <a:srgbClr val="3399FF"/>
        </a:accent2>
        <a:accent3>
          <a:srgbClr val="FFFFFF"/>
        </a:accent3>
        <a:accent4>
          <a:srgbClr val="000000"/>
        </a:accent4>
        <a:accent5>
          <a:srgbClr val="AAB8E2"/>
        </a:accent5>
        <a:accent6>
          <a:srgbClr val="2D8AE7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439</Words>
  <Application>WPS Presentation</Application>
  <PresentationFormat>宽屏</PresentationFormat>
  <Paragraphs>34</Paragraphs>
  <Slides>25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2" baseType="lpstr">
      <vt:lpstr>Arial</vt:lpstr>
      <vt:lpstr>SimSun</vt:lpstr>
      <vt:lpstr>Wingdings</vt:lpstr>
      <vt:lpstr>Times New Roman</vt:lpstr>
      <vt:lpstr>Microsoft YaHei</vt:lpstr>
      <vt:lpstr>Arial Unicode MS</vt:lpstr>
      <vt:lpstr>Blue Waves</vt:lpstr>
      <vt:lpstr>PowerPoint 演示文稿</vt:lpstr>
      <vt:lpstr>PowerPoint 演示文稿</vt:lpstr>
      <vt:lpstr>PowerPoint 演示文稿</vt:lpstr>
      <vt:lpstr>PowerPoint 演示文稿</vt:lpstr>
      <vt:lpstr> Развитие речи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Прогулка. Наблюдение за птицами</vt:lpstr>
      <vt:lpstr>PowerPoint 演示文稿</vt:lpstr>
      <vt:lpstr>PowerPoint 演示文稿</vt:lpstr>
      <vt:lpstr>Лепка. Корм для птиц</vt:lpstr>
      <vt:lpstr>PowerPoint 演示文稿</vt:lpstr>
      <vt:lpstr>Музыка. Зимующие птицы</vt:lpstr>
      <vt:lpstr>PowerPoint 演示文稿</vt:lpstr>
      <vt:lpstr> Физическое развитие «Птички-невелички»</vt:lpstr>
      <vt:lpstr>PowerPoint 演示文稿</vt:lpstr>
      <vt:lpstr>Работа с родителями</vt:lpstr>
      <vt:lpstr>PowerPoint 演示文稿</vt:lpstr>
      <vt:lpstr>PowerPoint 演示文稿</vt:lpstr>
      <vt:lpstr>Изготовление лэпбука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Эльмира</cp:lastModifiedBy>
  <cp:revision>4</cp:revision>
  <dcterms:created xsi:type="dcterms:W3CDTF">2023-01-18T17:10:00Z</dcterms:created>
  <dcterms:modified xsi:type="dcterms:W3CDTF">2023-01-18T19:08:44Z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1049-11.2.0.11440</vt:lpwstr>
  </property>
  <property fmtid="{D5CDD505-2E9C-101B-9397-08002B2CF9AE}" pid="3" name="ICV">
    <vt:lpwstr>D2587394498F42A3A557C5777D8E3C24</vt:lpwstr>
  </property>
</Properties>
</file>