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-378301" y="1772816"/>
            <a:ext cx="9865096" cy="13681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Загадочное место –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4247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№20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Василеостровского р-на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4648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2849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2"/>
            <a:ext cx="4499992" cy="3573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644008" cy="35930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56479" y="0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СКОРПИОН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4052" y="2204864"/>
            <a:ext cx="214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ПИТОН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284984"/>
            <a:ext cx="26959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</a:p>
          <a:p>
            <a:pPr indent="457200" algn="ctr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7026" y="623731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КАРАБЕЙ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8924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пустынь не отличается разнообразием, ведь далеко не каждое растение способно выжить в столь засушливом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регионе.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пустыни смогли приспособиться к жаркому и сухому климату при помощи следующих «уловок»: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очень мелкие, узкие и жесткие, часто вместо листьев растут колючки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проникают глубоко в землю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растут поодиночке, изредка образуя небольшие группы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пустынях можно встретить такие неприхотливые растения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верблюжья колючка,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джузгун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колосняк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саксаул, перекати-поле.</a:t>
            </a:r>
          </a:p>
        </p:txBody>
      </p:sp>
    </p:spTree>
    <p:extLst>
      <p:ext uri="{BB962C8B-B14F-4D97-AF65-F5344CB8AC3E}">
        <p14:creationId xmlns:p14="http://schemas.microsoft.com/office/powerpoint/2010/main" val="4187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56832" cy="3234548"/>
          </a:xfrm>
        </p:spPr>
      </p:pic>
      <p:sp>
        <p:nvSpPr>
          <p:cNvPr id="5" name="Прямоугольник 4"/>
          <p:cNvSpPr/>
          <p:nvPr/>
        </p:nvSpPr>
        <p:spPr>
          <a:xfrm>
            <a:off x="6970520" y="2706089"/>
            <a:ext cx="199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ДЖУЗГУН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99991" cy="32345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41448" y="44624"/>
            <a:ext cx="463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ВЕРБЛЮЖЬЯ КОЛЮЧКА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4548"/>
            <a:ext cx="4644008" cy="3623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2" y="3234548"/>
            <a:ext cx="4510613" cy="36234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76" y="6273224"/>
            <a:ext cx="202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САКСАУЛ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7729" y="6273225"/>
            <a:ext cx="370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ПЕРЕКАТИ-ПОЛЕ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0501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688" y="76470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место пустыни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 – это плодородное место посреди пустыни, островок жизни в океане экстремальных температур. Любой оазис всегда содержит один или несколько источников воды.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пережить долгие походы по пустыне. В больших пустынях, таких как Сахара, города группируются вокруг источников воды, таких как оазисы и реки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оазис – это место в песках, где высота над уровнем моря достаточно низкая, чтобы уровень грунтовых вод находился прямо под поверхностью земной коры, что приводит к появлению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22639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2" y="0"/>
            <a:ext cx="4735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 Убари, Ливия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12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44624"/>
            <a:ext cx="5824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Голеа, Алжир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495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4342" y="1052736"/>
            <a:ext cx="796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1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851" y="2606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«пустыня» говорит само за себя: пустыня - значит, пусто. В пустыне нет ни морей, ни рек, 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 (за некоторым исключением, но об этом позже),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и дожди здесь идут крайне редко. Иногда в пустынях идут настоящие ливни, однако из-за жары вода быстро испаряется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следует думать, что там только солнце и песок. Пустыня полна растениями и животными. А уж если попадаешь в пустыню весной, то можно увидеть и зеленую травку, и цветы, услышать пение птиц. Но проходит время, и горячее солнце делает свою работу - высыхает трава, вянут цветы, вместо них появляются барханы - песочные волны. </a:t>
            </a:r>
          </a:p>
          <a:p>
            <a:pPr indent="4572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воздействием ветра песок пересыпается через гребни барханов, и создается впечатление, что они как будто ползут по пустыне. Смотришь на них - и кажется, что пустыня безжизненна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99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5509" y="116632"/>
            <a:ext cx="76333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ПУСТЫНЬ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80" y="134076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пустынь и полупустынь располагается южнее степи. Лето здесь длится пять месяцев, и все это время царит очень жаркая погода. На безоблачном небосводе солнце палит просто безжалостно, и нередки случаи, когда за все лето не выпадает ни капли атмосферных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осадков.</a:t>
            </a:r>
          </a:p>
          <a:p>
            <a:pPr indent="457200"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 полуденное время температура воздуха колеблется в пределах 30–50 градусов, с наступлением ночи она заметно снижается, и температурные перепады могут составлять 15–20 градусов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в природной зоне пустынь России длится 2–3 месяца и, по сравнению с летом, она достаточно суровая. Средняя температура составляет -10-15 градусов мороза, но может быть и гораздо ниже. Снежный покров зимой не слишком велик, и его высота редко превышает 10 см. А в пустынях тропических широт низких температур и снега совсем не бывает.</a:t>
            </a:r>
          </a:p>
          <a:p>
            <a:pPr indent="45720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0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ПУСТЫНЬ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пустынь может быть самой разной, и в зависимости от ее типа различают следующие виды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пустынь: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песчано-щебневые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Внешний вид таких пустынь может быть очень разным, от бескрайних песчаных барханов без малейшей растительности, до масштабных территорий, сплошь покрытых травой и небольшими кустарниками. Передвигаться по такой поверхности очень сложно, невзирая на то, что пески занимают меньшую часть пустынь.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Щебнистые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гипсовые, каменистые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разновидности пустынь объединяет один общий признак – твердая и очень грубая поверхность. Эти пустыни больше других распространены на нашей планете.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Солончаковые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самые «соленые» пустыни в мире. Их покрывает пересохшая соляная корка или опасная трясина, способная полностью затянуть даже крупное животное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Внушительные территории таких пустынь покрывает гладкий глинистый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5397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Песчаная пустыня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01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5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720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Каменистая пустыня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18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5733256"/>
            <a:ext cx="6588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Солончаковая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4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82587" y="5877272"/>
            <a:ext cx="6561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Глинистая пустыня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1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3842" y="254966"/>
            <a:ext cx="7376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пустыни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5" y="1690062"/>
            <a:ext cx="90730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животных пустынь имеются особенности присущие только им. Так, им присуща «пустынная» окраска — жёлтые, светло-бурые и серые тона; она делает животных незаметными на фоне песка.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укрываться от врагов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от жары, у ряда животных сильно развиты приспособления для рытья в песке (например, у грызунов — острые коготки на передних лапках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роют норы или способны быстро закапываться в рыхлый песок (ящерицы, некоторые насекомые). Многие пустынные животные (ящерицы, змеи, копытные ) способны очень быстро передвигаться.</a:t>
            </a:r>
          </a:p>
        </p:txBody>
      </p:sp>
    </p:spTree>
    <p:extLst>
      <p:ext uri="{BB962C8B-B14F-4D97-AF65-F5344CB8AC3E}">
        <p14:creationId xmlns:p14="http://schemas.microsoft.com/office/powerpoint/2010/main" val="16060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752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Загадочное место –  пустыня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Волшебное место пустыни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Загадочное место –  пустыня</dc:title>
  <dc:creator>Алексей</dc:creator>
  <cp:lastModifiedBy>Алексей</cp:lastModifiedBy>
  <cp:revision>9</cp:revision>
  <dcterms:created xsi:type="dcterms:W3CDTF">2024-03-11T18:38:35Z</dcterms:created>
  <dcterms:modified xsi:type="dcterms:W3CDTF">2024-03-11T19:54:57Z</dcterms:modified>
</cp:coreProperties>
</file>