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D4D1-4D1E-4F05-8A1A-1B193F2B7E8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F233-29AF-42F7-9D04-DB298E5E52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68335499_3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548680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«ОЗНАКОМЛЕНИЕ ДОШКОЛЬНИКОВ С ПРИРОДНЫМИ ЗОНАМИ В СООТВЕТСТВИИ С ФОП ДО: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ТАЙГА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94116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ЕРЕМЕНКО ПОЛИНА ВЛАДИМИРОВНА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СТАРШЕЙ ГРУППЫ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ГБОУ СОШ №12 С УГЛУБЛЕННЫМ ИЗУЧЕНИЕМ АНГЛИЙСКОГО ЯЗЫКА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8335499_3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5736" y="126876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739269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5240652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0893666_4-p-fon-masha-i-medved-dlya-prezentatsii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980728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ЗДРАВСТВУЙТЕ, РЕБЯТА!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УЗНАЛИ МЕНЯ? НУ КОНЕЧНО, Я МИША ИЗ МУЛЬТИКА!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СЕГОДНЯ Я ХОЧУ ВАМ РАССКАЗАТЬ О ТАЙГЕ!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ВСЕ ЗНАЕТЕ КАКАЯ МАША ЛЮБОЗНАТЕЛЬНАЯ  ЕЙ ТОЖЕ БУДЕТ ИНТЕРЕСНО И ПОЛЕЗНО ПОСЛУШАТЬ!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1666678422_7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63688" y="1124744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Тайга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самая большая из существующих природных зон, состоящая в основном из непроходимых бескрайних хвойных лесов. Часто ее называют «зелеными легкими» планеты за ее огромные территории, заполненные лесами, которые производят большое количество кислорода в атмосферу. Эта природная зона обладает невероятным разнообразием видов растений и животных.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f92a2ee1d6a86f38be3f80c9a29588b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95536" y="188641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Тайга располагается в умеренной влажной географической зоне и является самой северной зоной лесов на Земле.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836712"/>
            <a:ext cx="8424936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Климат в данной природной зоне сменяется от резко континентального к морскому. На западе климат более благоприятный, теплое лето, до +10 градусов, и достаточно мягкая зима, до -10 градусов, в то время как на востоке – долгая и суровая зима и очень короткое холодное лето. В тайге не очень большое количество осадков, в среднем 500 мм в год, но также малая испаряемость, что способствует образования вечной мерзлоты.</a:t>
            </a:r>
          </a:p>
        </p:txBody>
      </p:sp>
      <p:pic>
        <p:nvPicPr>
          <p:cNvPr id="8" name="Рисунок 7" descr="Dn7kDEzwR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924944"/>
            <a:ext cx="410445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Рисунок 10" descr="1675570909_gas-kvas-com-p-taiga-zhivotnie-i-rasteniya-risunok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392488" cy="2736304"/>
          </a:xfrm>
          <a:prstGeom prst="rect">
            <a:avLst/>
          </a:prstGeom>
        </p:spPr>
      </p:pic>
      <p:pic>
        <p:nvPicPr>
          <p:cNvPr id="15" name="Содержимое 14" descr="cf92a2ee1d6a86f38be3f80c9a29588b-800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6" name="Рисунок 15" descr="1675570909_gas-kvas-com-p-taiga-zhivotnie-i-rasteniya-risunok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717032"/>
            <a:ext cx="4104456" cy="26642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РАСТИТЕЛЬНЫЙ МИР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основном тайга заполнена вечнозелеными хвойными растениями, такими как сосна, лиственница, ель, кедровая сосна и пихта. У хвойных растений листья называются хвоинки.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126876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Широкое распространение в данной местности эти растения получили за счет приспособленности к климатическим условиям, они не сбрасывают листву и таким образом сохраняют влагу целый год. Однако, исключением является лиственница. Она хоть и является хвойным растением, но листья все же сбрасывает. Она очень морозоустойчива и ее древесина ценится, так как имеет большую сопротивляемость влаге.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1666678422_7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79712" y="1124744"/>
            <a:ext cx="468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Животный мир тайги достаточно разнообразен, начиная от привычных обитателей леса: медведя, лося, рыси, зайца-беляка, заканчивая благородным оленем, популярным из-за его массивных рогов, и сибирским тигром, который занесен в Красную книгу. Также здесь много перелетных птиц, так как не все способны выдержать суровую зиму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Бурый медведь – это хозяин тайги. Самый крупный и сильный хищник.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ЖИВОТНЫЙ МИР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5570897_gas-kvas-com-p-taiga-zhivotnie-i-rasteniya-risunok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0893666_4-p-fon-masha-i-medved-dlya-prezentatsii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5904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1.Общая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площадь тайги насчитывает более 15 миллионов километров квадратных.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тайге можно встретить кедры, которые порой доживают до возраста 300-400 лет.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3.Перепады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температур в тайге очень резкие, разница между максимальной и минимальной может составлять около сотни градусов.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4.Большинство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обитателей тайги зимой находятся в спячке, что помогает им пережить холода.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5.Лишь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тайгу приходится треть всех лесных массивов планеты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6.Недра Тайги богаты месторождениями полезных ископаемых: газ, уголь, нефть.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для весенней презентации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7" y="0"/>
            <a:ext cx="93245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231009_101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764704"/>
            <a:ext cx="3384376" cy="2520280"/>
          </a:xfrm>
          <a:prstGeom prst="rect">
            <a:avLst/>
          </a:prstGeom>
        </p:spPr>
      </p:pic>
      <p:pic>
        <p:nvPicPr>
          <p:cNvPr id="7" name="Рисунок 6" descr="20231009_103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3275856" cy="2520280"/>
          </a:xfrm>
          <a:prstGeom prst="rect">
            <a:avLst/>
          </a:prstGeom>
        </p:spPr>
      </p:pic>
      <p:pic>
        <p:nvPicPr>
          <p:cNvPr id="8" name="Рисунок 7" descr="20231006_1014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36512" y="3861048"/>
            <a:ext cx="3168352" cy="2304256"/>
          </a:xfrm>
          <a:prstGeom prst="rect">
            <a:avLst/>
          </a:prstGeom>
        </p:spPr>
      </p:pic>
      <p:pic>
        <p:nvPicPr>
          <p:cNvPr id="9" name="Рисунок 8" descr="20231006_1014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915816" y="4005064"/>
            <a:ext cx="3096344" cy="2088232"/>
          </a:xfrm>
          <a:prstGeom prst="rect">
            <a:avLst/>
          </a:prstGeom>
        </p:spPr>
      </p:pic>
      <p:pic>
        <p:nvPicPr>
          <p:cNvPr id="10" name="Рисунок 9" descr="20231009_1018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5868144" y="3861048"/>
            <a:ext cx="3096344" cy="2376264"/>
          </a:xfrm>
          <a:prstGeom prst="rect">
            <a:avLst/>
          </a:prstGeom>
        </p:spPr>
      </p:pic>
      <p:pic>
        <p:nvPicPr>
          <p:cNvPr id="11" name="Рисунок 10" descr="14739269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052736"/>
            <a:ext cx="1784267" cy="2016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467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22</cp:revision>
  <dcterms:created xsi:type="dcterms:W3CDTF">2023-10-09T17:16:22Z</dcterms:created>
  <dcterms:modified xsi:type="dcterms:W3CDTF">2023-10-09T20:57:12Z</dcterms:modified>
</cp:coreProperties>
</file>