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5" r:id="rId9"/>
    <p:sldId id="261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456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5B3B-A0D6-42BA-B747-EA789C49357E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4B7D-252B-4F06-A662-827E5922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3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5B3B-A0D6-42BA-B747-EA789C49357E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4B7D-252B-4F06-A662-827E5922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1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5B3B-A0D6-42BA-B747-EA789C49357E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4B7D-252B-4F06-A662-827E5922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99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5B3B-A0D6-42BA-B747-EA789C49357E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4B7D-252B-4F06-A662-827E5922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17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5B3B-A0D6-42BA-B747-EA789C49357E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4B7D-252B-4F06-A662-827E5922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75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5B3B-A0D6-42BA-B747-EA789C49357E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4B7D-252B-4F06-A662-827E5922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21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5B3B-A0D6-42BA-B747-EA789C49357E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4B7D-252B-4F06-A662-827E5922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67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5B3B-A0D6-42BA-B747-EA789C49357E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4B7D-252B-4F06-A662-827E5922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92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5B3B-A0D6-42BA-B747-EA789C49357E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4B7D-252B-4F06-A662-827E5922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6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5B3B-A0D6-42BA-B747-EA789C49357E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4B7D-252B-4F06-A662-827E5922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94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5B3B-A0D6-42BA-B747-EA789C49357E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4B7D-252B-4F06-A662-827E5922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0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05B3B-A0D6-42BA-B747-EA789C49357E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4B7D-252B-4F06-A662-827E5922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3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5410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131" y="5264330"/>
            <a:ext cx="11508377" cy="1384663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Целевые прогулки и экскурсии </a:t>
            </a:r>
            <a:r>
              <a:rPr lang="ru-RU" sz="2000" dirty="0" smtClean="0"/>
              <a:t>выходного </a:t>
            </a:r>
            <a:r>
              <a:rPr lang="ru-RU" sz="2000" dirty="0" smtClean="0"/>
              <a:t>дня для дошкольников, посвященные неделе «Культура - детям» </a:t>
            </a:r>
            <a:r>
              <a:rPr lang="ru-RU" sz="2800" b="1" dirty="0" smtClean="0"/>
              <a:t>«Зоологический музей»</a:t>
            </a:r>
          </a:p>
          <a:p>
            <a:r>
              <a:rPr lang="ru-RU" sz="2000" dirty="0" smtClean="0"/>
              <a:t>Презентацию подготовила: воспитатель Губарева Е.Н.</a:t>
            </a:r>
          </a:p>
          <a:p>
            <a:r>
              <a:rPr lang="ru-RU" sz="2000" dirty="0" smtClean="0"/>
              <a:t>ГБДОУ детский сад №44, </a:t>
            </a:r>
            <a:r>
              <a:rPr lang="ru-RU" sz="2000" dirty="0" smtClean="0"/>
              <a:t>Василеостровского района, </a:t>
            </a:r>
            <a:r>
              <a:rPr lang="ru-RU" sz="2000" dirty="0" smtClean="0"/>
              <a:t>г. Санкт-Петербург </a:t>
            </a: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2549" t="35361" r="32496" b="27566"/>
          <a:stretch/>
        </p:blipFill>
        <p:spPr bwMode="auto">
          <a:xfrm>
            <a:off x="1018903" y="0"/>
            <a:ext cx="10202091" cy="5042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593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1458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«Насекомые»</a:t>
            </a:r>
            <a:endParaRPr lang="ru-RU" sz="36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39788" y="979714"/>
            <a:ext cx="5332412" cy="1632857"/>
          </a:xfrm>
        </p:spPr>
        <p:txBody>
          <a:bodyPr>
            <a:noAutofit/>
          </a:bodyPr>
          <a:lstStyle/>
          <a:p>
            <a:r>
              <a:rPr lang="ru-RU" sz="1800" dirty="0" smtClean="0"/>
              <a:t>Бабочка</a:t>
            </a:r>
            <a:r>
              <a:rPr lang="ru-RU" sz="1800" b="0" dirty="0" smtClean="0"/>
              <a:t> – очень красивое насекомое. Чешуекрылые, один из наиболее богатых видами отрядов. Распространены на всех континентах, кроме Антарктиды. Благодаря длинному хоботку, у бабочек есть возможность доставать содержимое цветков, сока из потрескавшихся фруктов.    </a:t>
            </a:r>
            <a:endParaRPr lang="ru-RU" sz="1800" b="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05" y="2612571"/>
            <a:ext cx="4947056" cy="3812224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172200" y="796834"/>
            <a:ext cx="5183188" cy="1815737"/>
          </a:xfrm>
        </p:spPr>
        <p:txBody>
          <a:bodyPr>
            <a:normAutofit/>
          </a:bodyPr>
          <a:lstStyle/>
          <a:p>
            <a:r>
              <a:rPr lang="ru-RU" sz="1800" b="0" dirty="0" smtClean="0"/>
              <a:t>В коллекции музея много экспонатов насекомых: стрекозы, жуки, мухи, кузнечики…</a:t>
            </a:r>
            <a:endParaRPr lang="ru-RU" sz="1800" b="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22" y="2612571"/>
            <a:ext cx="4650377" cy="3812223"/>
          </a:xfrm>
        </p:spPr>
      </p:pic>
    </p:spTree>
    <p:extLst>
      <p:ext uri="{BB962C8B-B14F-4D97-AF65-F5344CB8AC3E}">
        <p14:creationId xmlns:p14="http://schemas.microsoft.com/office/powerpoint/2010/main" val="263327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Мастер-класс: лепка </a:t>
            </a:r>
            <a:r>
              <a:rPr lang="ru-RU" dirty="0" smtClean="0"/>
              <a:t>«Бабочки на лужайке»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1" y="1384661"/>
            <a:ext cx="4913812" cy="5199017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464" y="1384662"/>
            <a:ext cx="5627914" cy="5199017"/>
          </a:xfrm>
        </p:spPr>
      </p:pic>
    </p:spTree>
    <p:extLst>
      <p:ext uri="{BB962C8B-B14F-4D97-AF65-F5344CB8AC3E}">
        <p14:creationId xmlns:p14="http://schemas.microsoft.com/office/powerpoint/2010/main" val="1061282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35131"/>
            <a:ext cx="10515600" cy="82296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В музее проводятся фото-выставки Санкт-Петербургского клуба фотоохотников: незабываемые встречи с живой природой, сотни уникальных фотографий.</a:t>
            </a:r>
            <a:endParaRPr lang="ru-RU" sz="20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63" y="1058092"/>
            <a:ext cx="8856617" cy="5799908"/>
          </a:xfrm>
        </p:spPr>
      </p:pic>
    </p:spTree>
    <p:extLst>
      <p:ext uri="{BB962C8B-B14F-4D97-AF65-F5344CB8AC3E}">
        <p14:creationId xmlns:p14="http://schemas.microsoft.com/office/powerpoint/2010/main" val="336368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263" y="346550"/>
            <a:ext cx="11247120" cy="614569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4600" b="1" dirty="0" smtClean="0"/>
          </a:p>
          <a:p>
            <a:pPr marL="0" indent="0" algn="ctr">
              <a:buNone/>
            </a:pPr>
            <a:r>
              <a:rPr lang="ru-RU" sz="7400" b="1" dirty="0" smtClean="0"/>
              <a:t>«</a:t>
            </a:r>
            <a:r>
              <a:rPr lang="ru-RU" sz="7400" b="1" dirty="0" smtClean="0"/>
              <a:t>Зоологический </a:t>
            </a:r>
            <a:r>
              <a:rPr lang="ru-RU" sz="7400" b="1" dirty="0" smtClean="0"/>
              <a:t>музей»</a:t>
            </a:r>
            <a:endParaRPr lang="ru-RU" sz="7400" b="1" dirty="0" smtClean="0"/>
          </a:p>
          <a:p>
            <a:pPr marL="0" indent="0">
              <a:buNone/>
            </a:pPr>
            <a:r>
              <a:rPr lang="ru-RU" sz="2600" dirty="0" smtClean="0"/>
              <a:t>	</a:t>
            </a:r>
            <a:r>
              <a:rPr lang="ru-RU" sz="7200" dirty="0" smtClean="0"/>
              <a:t>Зоологический музей возник на базе зоологических коллекций Кунсткамеры, основанной в 1714 году. Начало собранию положили экспонаты, купленные Петром </a:t>
            </a:r>
            <a:r>
              <a:rPr lang="en-US" sz="7200" dirty="0" smtClean="0"/>
              <a:t>I</a:t>
            </a:r>
            <a:r>
              <a:rPr lang="ru-RU" sz="7200" dirty="0" smtClean="0"/>
              <a:t> у голландских аптекарей. Некоторые сохранились до сих пор (гигантская змея анаконда и ряд других). Эти коллекции интенсивно пополнялись благодаря великим сухопутным и морским экспедициям, а также благодаря покупкам и обмену. Кроме того, в Музей поступали дары частных лиц со всех концов </a:t>
            </a:r>
            <a:r>
              <a:rPr lang="ru-RU" sz="7200" dirty="0"/>
              <a:t>Р</a:t>
            </a:r>
            <a:r>
              <a:rPr lang="ru-RU" sz="7200" dirty="0" smtClean="0"/>
              <a:t>оссии и из-за рубежа</a:t>
            </a:r>
            <a:r>
              <a:rPr lang="ru-RU" sz="7200" dirty="0" smtClean="0"/>
              <a:t>.                                                                                                                                                                                                    </a:t>
            </a:r>
            <a:r>
              <a:rPr lang="ru-RU" sz="7200" dirty="0" smtClean="0"/>
              <a:t>	Зоологический музей – один из крупнейших зоологических музеев мира и самый большой в нашей стране. Мировой известностью пользуется коллекция мамонтов и мамонтовой фауны, в том числе чучело мамонта, найденного в слое вечной мерзлоты в Сибири. В Музее экспонируется богатейшая коллекция обитателей Центральной Азии, собранная </a:t>
            </a:r>
            <a:r>
              <a:rPr lang="ru-RU" sz="7200" dirty="0" err="1" smtClean="0"/>
              <a:t>Н.М.Пржевальским</a:t>
            </a:r>
            <a:r>
              <a:rPr lang="ru-RU" sz="7200" dirty="0" smtClean="0"/>
              <a:t>. Имеются чучела недавно исчезнувших животных, например, сумчатого волка, заячьего кенгуру. Представлены также крайне редкие животные: лошадь Пржевальского, окапи, снежный барс, калифорнийский кондор, </a:t>
            </a:r>
            <a:r>
              <a:rPr lang="ru-RU" sz="7200" dirty="0" err="1" smtClean="0"/>
              <a:t>комодкий</a:t>
            </a:r>
            <a:r>
              <a:rPr lang="ru-RU" sz="7200" dirty="0" smtClean="0"/>
              <a:t> варан и другие. Широко представлены биологические группы моря. Отражена уникальная фауна гидротермальных источников</a:t>
            </a:r>
            <a:r>
              <a:rPr lang="ru-RU" sz="7200" dirty="0" smtClean="0"/>
              <a:t>.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7200" dirty="0" smtClean="0"/>
              <a:t>	Зоологический музей – крупнейший центр зоологического и экологического образования в Северо-западном регионе России.  </a:t>
            </a:r>
            <a:endParaRPr lang="ru-RU" sz="7200" dirty="0" smtClean="0"/>
          </a:p>
          <a:p>
            <a:pPr marL="0" indent="0" algn="ctr">
              <a:buNone/>
            </a:pPr>
            <a:r>
              <a:rPr lang="ru-RU" sz="7200" dirty="0" smtClean="0"/>
              <a:t>                                                   </a:t>
            </a:r>
          </a:p>
          <a:p>
            <a:pPr marL="0" indent="0">
              <a:buNone/>
            </a:pPr>
            <a:r>
              <a:rPr lang="ru-RU" sz="7200" b="1" dirty="0" smtClean="0"/>
              <a:t>Цель экскурсии</a:t>
            </a:r>
            <a:r>
              <a:rPr lang="ru-RU" sz="7200" dirty="0" smtClean="0"/>
              <a:t>: Ознакомление дошкольников с удивительными экспонатами Зоологического музея Санкт-Петербурга.</a:t>
            </a:r>
          </a:p>
          <a:p>
            <a:pPr marL="0" indent="0">
              <a:buNone/>
            </a:pPr>
            <a:r>
              <a:rPr lang="ru-RU" sz="72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7200" b="1" dirty="0" smtClean="0"/>
              <a:t>Задачи экскурсии: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7200" dirty="0"/>
              <a:t>Р</a:t>
            </a:r>
            <a:r>
              <a:rPr lang="ru-RU" sz="7200" dirty="0" smtClean="0"/>
              <a:t>асширять представления детей об экспонатах музея. Расширять словарный запас по теме.                                                                                                  Развивать внимание, память, зрительное восприятие. Развивать познавательный интерес у детей, умение наблюдать и анализировать, отвечать на вопросы воспитателя.                                                                                                                                                     Формировать экологическую культуру у детей дошкольного возраста. Вызвать у детей эмоциональный отклик на экскурсию. </a:t>
            </a:r>
          </a:p>
          <a:p>
            <a:pPr marL="0" indent="0">
              <a:buNone/>
            </a:pPr>
            <a:endParaRPr lang="ru-RU" sz="7200" dirty="0" smtClean="0"/>
          </a:p>
          <a:p>
            <a:pPr marL="0" indent="0">
              <a:buNone/>
            </a:pPr>
            <a:r>
              <a:rPr lang="ru-RU" sz="7200" dirty="0"/>
              <a:t>	</a:t>
            </a:r>
            <a:r>
              <a:rPr lang="ru-RU" sz="7200" dirty="0" smtClean="0"/>
              <a:t>   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888475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Синий кит: </a:t>
            </a:r>
            <a:br>
              <a:rPr lang="ru-RU" sz="2800" b="1" dirty="0" smtClean="0"/>
            </a:br>
            <a:r>
              <a:rPr lang="ru-RU" sz="2400" dirty="0" smtClean="0"/>
              <a:t>Обитает в Балтийском, Баренцевом, Белом, Беринговом, Охотском, Японском морях, в водах мирового океана от Арктики до Антарктики. 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6"/>
            <a:ext cx="5181600" cy="4351338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Самое </a:t>
            </a:r>
            <a:r>
              <a:rPr lang="ru-RU" sz="2000" dirty="0"/>
              <a:t>крупное из когда либо живших и современных животных. Достигает в </a:t>
            </a:r>
            <a:r>
              <a:rPr lang="ru-RU" sz="2000" dirty="0" smtClean="0"/>
              <a:t>длину до </a:t>
            </a:r>
            <a:r>
              <a:rPr lang="ru-RU" sz="2000" dirty="0"/>
              <a:t>35 метров, а масса до 150 тонн.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Язык наполовину состоящий из жира, весит до 3 тонн, а глаз 1 килограмм.</a:t>
            </a:r>
          </a:p>
          <a:p>
            <a:pPr marL="0" indent="0">
              <a:buNone/>
            </a:pPr>
            <a:r>
              <a:rPr lang="ru-RU" sz="2000" dirty="0" smtClean="0"/>
              <a:t>Синий кит питается мелкими рачками, отцеживая их из воды с помощью особых пластин – китового «уса». Его желудок может растягиваться и вмещать до 1.5 тонн пищи.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34675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73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                                                                   Животные Севера:</a:t>
            </a:r>
            <a:br>
              <a:rPr lang="ru-RU" sz="2200" b="1" dirty="0" smtClean="0"/>
            </a:br>
            <a:r>
              <a:rPr lang="ru-RU" sz="2000" b="1" dirty="0" smtClean="0"/>
              <a:t> Северные олени </a:t>
            </a:r>
            <a:r>
              <a:rPr lang="ru-RU" sz="2000" dirty="0" smtClean="0"/>
              <a:t>потому и называются северными, что живут только в тундровой холодной зоне. Основу питания составляет ягель, лишайник, а летом грибы, травы, ягоды (все, что только сможет найти). Большую часть времени </a:t>
            </a:r>
            <a:r>
              <a:rPr lang="ru-RU" sz="2000" b="1" dirty="0" smtClean="0"/>
              <a:t>белые медведи</a:t>
            </a:r>
            <a:r>
              <a:rPr lang="ru-RU" sz="2000" dirty="0" smtClean="0"/>
              <a:t> кочуют, либо с плавающими льдинами пассивно, либо активно. Хорошо плавают, удаляясь в открытое море на десятки километров. Питаются рыбой, а в летнее время птицами, грызунами, северными оленями, а иногда водорослями и мхами.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25189"/>
            <a:ext cx="5181600" cy="385177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93" y="2325189"/>
            <a:ext cx="3751014" cy="3851774"/>
          </a:xfrm>
        </p:spPr>
      </p:pic>
    </p:spTree>
    <p:extLst>
      <p:ext uri="{BB962C8B-B14F-4D97-AF65-F5344CB8AC3E}">
        <p14:creationId xmlns:p14="http://schemas.microsoft.com/office/powerpoint/2010/main" val="115304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10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                                                             Символ Антарктики</a:t>
            </a:r>
            <a:br>
              <a:rPr lang="ru-RU" sz="2400" b="1" dirty="0" smtClean="0"/>
            </a:br>
            <a:r>
              <a:rPr lang="ru-RU" sz="2000" dirty="0" smtClean="0"/>
              <a:t>В Антарктике живет несколько видов пингвинов. Самый крупный – императорский. Он же и рекордсмен- ныряльщик – ныряет на глубину более 200 метров. Но главное достоинство пингвина – это забота о потомстве. Самка откладывает яйцо и уходит кормиться в море, а самец мужественно стоит на льду 65 дней, держа яйцо в лапах и прикрывая его складкой жира на брюхе. За это время он теряет до половины своего веса. Упитанные мамаши возвращаются лишь, когда вылупляются птенцы, и освобождают изголодавшихся супругов от «вахты».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6811"/>
            <a:ext cx="5181600" cy="380081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0562"/>
            <a:ext cx="5181600" cy="3777059"/>
          </a:xfrm>
        </p:spPr>
      </p:pic>
    </p:spTree>
    <p:extLst>
      <p:ext uri="{BB962C8B-B14F-4D97-AF65-F5344CB8AC3E}">
        <p14:creationId xmlns:p14="http://schemas.microsoft.com/office/powerpoint/2010/main" val="2354865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522514"/>
            <a:ext cx="5157787" cy="1982561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Львы -- </a:t>
            </a:r>
            <a:r>
              <a:rPr lang="ru-RU" sz="1800" b="0" dirty="0" smtClean="0"/>
              <a:t>самые крупные хищные звери африканской саванны. Днем львы, как правило, отдыхают в тени деревьев, а с наступлением сумерек выходят на охоту. Взрослыми львы становятся в возрасте 4-6 лет. Повсюду в Африке, где встречаются львы, они немногочисленны и охраняются в заповедниках и национальных парках. </a:t>
            </a:r>
            <a:endParaRPr lang="ru-RU" sz="18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522514"/>
            <a:ext cx="5183188" cy="1982561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Жирафы</a:t>
            </a:r>
            <a:r>
              <a:rPr lang="ru-RU" sz="1800" b="0" dirty="0" smtClean="0"/>
              <a:t> – самые высокие среди современных млекопитающих. Их рост достигает 5,8 метра. Излюбленная пища – молодые ветви акаций.                        По словам знаменитого зоолога </a:t>
            </a:r>
            <a:r>
              <a:rPr lang="ru-RU" sz="1800" b="0" dirty="0" err="1" smtClean="0"/>
              <a:t>А.Брема</a:t>
            </a:r>
            <a:r>
              <a:rPr lang="ru-RU" sz="1800" b="0" dirty="0" smtClean="0"/>
              <a:t>, голову жираф позаимствовал у лошади, шею и плечи у верблюда, уши - от быка, хвост -  от осла, ноги -  от антилопы, а кожу, покрытую красивым мехом – от леопарда.    </a:t>
            </a:r>
            <a:endParaRPr lang="ru-RU" sz="1800" b="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412399"/>
          </a:xfrm>
        </p:spPr>
      </p:pic>
      <p:pic>
        <p:nvPicPr>
          <p:cNvPr id="11" name="Объект 10"/>
          <p:cNvPicPr>
            <a:picLocks noGrp="1"/>
          </p:cNvPicPr>
          <p:nvPr>
            <p:ph sz="quarter" idx="4"/>
          </p:nvPr>
        </p:nvPicPr>
        <p:blipFill rotWithShape="1">
          <a:blip r:embed="rId3"/>
          <a:srcRect l="30625" t="23669" r="30572" b="37833"/>
          <a:stretch/>
        </p:blipFill>
        <p:spPr bwMode="auto">
          <a:xfrm>
            <a:off x="6306671" y="2505075"/>
            <a:ext cx="5048717" cy="3412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5408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655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Лошадь Пржевальского </a:t>
            </a:r>
            <a:r>
              <a:rPr lang="ru-RU" sz="1800" dirty="0" smtClean="0"/>
              <a:t>единственная дикая лошадь в природе. Первым , кто впервые встретился с ней, был русский исследователь и географ </a:t>
            </a:r>
            <a:r>
              <a:rPr lang="ru-RU" sz="1800" dirty="0" err="1" smtClean="0"/>
              <a:t>Н.М.Пржевальский</a:t>
            </a:r>
            <a:r>
              <a:rPr lang="ru-RU" sz="1800" dirty="0" smtClean="0"/>
              <a:t>. Лошадь Пржевальского коренастого телосложения, меньше ростом, чем ее одомашненные родственники.                                                                                                                                                                           </a:t>
            </a:r>
            <a:r>
              <a:rPr lang="ru-RU" sz="1800" b="1" dirty="0" smtClean="0"/>
              <a:t>Зебра</a:t>
            </a:r>
            <a:r>
              <a:rPr lang="ru-RU" sz="1800" dirty="0" smtClean="0"/>
              <a:t> – по темпераменту зебра отличается от своих одомашненных собратьев. У них есть клыки и копыта. Зебра невелика, так что ездить на ней верхом было бы не очень удобно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71" y="2011679"/>
            <a:ext cx="4399457" cy="438912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330" y="2011679"/>
            <a:ext cx="4797340" cy="4389119"/>
          </a:xfrm>
        </p:spPr>
      </p:pic>
    </p:spTree>
    <p:extLst>
      <p:ext uri="{BB962C8B-B14F-4D97-AF65-F5344CB8AC3E}">
        <p14:creationId xmlns:p14="http://schemas.microsoft.com/office/powerpoint/2010/main" val="4286255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Березовский мамонт </a:t>
            </a:r>
            <a:r>
              <a:rPr lang="ru-RU" sz="1800" dirty="0" smtClean="0"/>
              <a:t>– останки взрослого мамонта были найдены охотником- эвенком Семеном </a:t>
            </a:r>
            <a:r>
              <a:rPr lang="ru-RU" sz="1800" dirty="0" err="1" smtClean="0"/>
              <a:t>Тарабыкиным</a:t>
            </a:r>
            <a:r>
              <a:rPr lang="ru-RU" sz="1800" dirty="0" smtClean="0"/>
              <a:t> (1900г.) на берегу реки Березовки (приток реки Колымы).                                                                    </a:t>
            </a:r>
            <a:r>
              <a:rPr lang="ru-RU" sz="1800" b="1" dirty="0" smtClean="0"/>
              <a:t>Магаданский мамонтенок «Дима» </a:t>
            </a:r>
            <a:r>
              <a:rPr lang="ru-RU" sz="1800" dirty="0" smtClean="0"/>
              <a:t>– редкая находка детеныша мамонта была сделана в прошлом веке в 1977 году на территории магаданской области, в верховьях реки Колымы.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4351338"/>
          </a:xfrm>
        </p:spPr>
      </p:pic>
    </p:spTree>
    <p:extLst>
      <p:ext uri="{BB962C8B-B14F-4D97-AF65-F5344CB8AC3E}">
        <p14:creationId xmlns:p14="http://schemas.microsoft.com/office/powerpoint/2010/main" val="8311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49721"/>
          </a:xfrm>
        </p:spPr>
        <p:txBody>
          <a:bodyPr/>
          <a:lstStyle/>
          <a:p>
            <a:pPr algn="ctr"/>
            <a:r>
              <a:rPr lang="ru-RU" dirty="0" smtClean="0"/>
              <a:t>«Дикие птицы»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058782" cy="1075100"/>
          </a:xfrm>
        </p:spPr>
        <p:txBody>
          <a:bodyPr>
            <a:noAutofit/>
          </a:bodyPr>
          <a:lstStyle/>
          <a:p>
            <a:r>
              <a:rPr lang="ru-RU" sz="1800" b="0" dirty="0" smtClean="0"/>
              <a:t>Весной во время токовой песни самец каменного глухаря на несколько секунд немного глохнет, отсюда и название птицы – глухарь.</a:t>
            </a:r>
            <a:endParaRPr lang="ru-RU" sz="1800" b="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069771"/>
            <a:ext cx="3666898" cy="3119892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7658212" y="1306286"/>
            <a:ext cx="4006919" cy="2050868"/>
          </a:xfrm>
        </p:spPr>
        <p:txBody>
          <a:bodyPr>
            <a:normAutofit fontScale="92500" lnSpcReduction="20000"/>
          </a:bodyPr>
          <a:lstStyle/>
          <a:p>
            <a:r>
              <a:rPr lang="ru-RU" sz="1900" b="0" dirty="0" smtClean="0"/>
              <a:t>Сова </a:t>
            </a:r>
            <a:r>
              <a:rPr lang="ru-RU" sz="1900" b="0" dirty="0" smtClean="0"/>
              <a:t>«</a:t>
            </a:r>
            <a:r>
              <a:rPr lang="ru-RU" sz="1900" b="0" dirty="0" err="1" smtClean="0"/>
              <a:t>сплюшка</a:t>
            </a:r>
            <a:r>
              <a:rPr lang="ru-RU" sz="1900" b="0" dirty="0" smtClean="0"/>
              <a:t>»- </a:t>
            </a:r>
            <a:r>
              <a:rPr lang="ru-RU" sz="1900" b="0" dirty="0" smtClean="0"/>
              <a:t>как и все совы – хищница.</a:t>
            </a:r>
          </a:p>
          <a:p>
            <a:r>
              <a:rPr lang="ru-RU" sz="1900" b="0" dirty="0" smtClean="0"/>
              <a:t>На территории России  </a:t>
            </a:r>
            <a:r>
              <a:rPr lang="ru-RU" sz="1900" b="0" dirty="0" smtClean="0"/>
              <a:t>«</a:t>
            </a:r>
            <a:r>
              <a:rPr lang="ru-RU" sz="1900" b="0" dirty="0" err="1" smtClean="0"/>
              <a:t>сплюшку</a:t>
            </a:r>
            <a:r>
              <a:rPr lang="ru-RU" sz="1900" b="0" dirty="0" smtClean="0"/>
              <a:t>» </a:t>
            </a:r>
            <a:r>
              <a:rPr lang="ru-RU" sz="1900" b="0" dirty="0" smtClean="0"/>
              <a:t>можно встретить у речных долин Дальнего Востока</a:t>
            </a:r>
            <a:r>
              <a:rPr lang="ru-RU" b="0" dirty="0" smtClean="0"/>
              <a:t>.</a:t>
            </a:r>
          </a:p>
          <a:p>
            <a:r>
              <a:rPr lang="ru-RU" sz="1900" b="0" dirty="0" smtClean="0"/>
              <a:t>Видят совы только перед собой, но они могут поворачивать голову на 360 градусов.</a:t>
            </a:r>
            <a:endParaRPr lang="ru-RU" sz="1900" b="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410" y="3526972"/>
            <a:ext cx="2893422" cy="2662691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829" y="3603218"/>
            <a:ext cx="2387125" cy="25864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829" y="1306286"/>
            <a:ext cx="2387125" cy="222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521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510</Words>
  <Application>Microsoft Office PowerPoint</Application>
  <PresentationFormat>Широкоэкранный</PresentationFormat>
  <Paragraphs>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Синий кит:  Обитает в Балтийском, Баренцевом, Белом, Беринговом, Охотском, Японском морях, в водах мирового океана от Арктики до Антарктики. </vt:lpstr>
      <vt:lpstr>                                                                   Животные Севера:  Северные олени потому и называются северными, что живут только в тундровой холодной зоне. Основу питания составляет ягель, лишайник, а летом грибы, травы, ягоды (все, что только сможет найти). Большую часть времени белые медведи кочуют, либо с плавающими льдинами пассивно, либо активно. Хорошо плавают, удаляясь в открытое море на десятки километров. Питаются рыбой, а в летнее время птицами, грызунами, северными оленями, а иногда водорослями и мхами.</vt:lpstr>
      <vt:lpstr>                                                             Символ Антарктики В Антарктике живет несколько видов пингвинов. Самый крупный – императорский. Он же и рекордсмен- ныряльщик – ныряет на глубину более 200 метров. Но главное достоинство пингвина – это забота о потомстве. Самка откладывает яйцо и уходит кормиться в море, а самец мужественно стоит на льду 65 дней, держа яйцо в лапах и прикрывая его складкой жира на брюхе. За это время он теряет до половины своего веса. Упитанные мамаши возвращаются лишь, когда вылупляются птенцы, и освобождают изголодавшихся супругов от «вахты».  </vt:lpstr>
      <vt:lpstr>Презентация PowerPoint</vt:lpstr>
      <vt:lpstr>Лошадь Пржевальского единственная дикая лошадь в природе. Первым , кто впервые встретился с ней, был русский исследователь и географ Н.М.Пржевальский. Лошадь Пржевальского коренастого телосложения, меньше ростом, чем ее одомашненные родственники.                                                                                                                                                                           Зебра – по темпераменту зебра отличается от своих одомашненных собратьев. У них есть клыки и копыта. Зебра невелика, так что ездить на ней верхом было бы не очень удобно. </vt:lpstr>
      <vt:lpstr>Березовский мамонт – останки взрослого мамонта были найдены охотником- эвенком Семеном Тарабыкиным (1900г.) на берегу реки Березовки (приток реки Колымы).                                                                    Магаданский мамонтенок «Дима» – редкая находка детеныша мамонта была сделана в прошлом веке в 1977 году на территории магаданской области, в верховьях реки Колымы.</vt:lpstr>
      <vt:lpstr>«Дикие птицы»</vt:lpstr>
      <vt:lpstr>«Насекомые»</vt:lpstr>
      <vt:lpstr>Мастер-класс: лепка «Бабочки на лужайке»</vt:lpstr>
      <vt:lpstr>В музее проводятся фото-выставки Санкт-Петербургского клуба фотоохотников: незабываемые встречи с живой природой, сотни уникальных фотографий.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Губарева Е.Н</dc:creator>
  <cp:lastModifiedBy>RePack by Diakov</cp:lastModifiedBy>
  <cp:revision>30</cp:revision>
  <dcterms:created xsi:type="dcterms:W3CDTF">2023-03-18T14:16:11Z</dcterms:created>
  <dcterms:modified xsi:type="dcterms:W3CDTF">2023-03-18T20:10:09Z</dcterms:modified>
</cp:coreProperties>
</file>