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DB359-9D0B-43D3-858B-19E5878CECAB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7B4A6-CD39-4704-86E0-A1C3B7162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B4A6-CD39-4704-86E0-A1C3B7162A4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B4A6-CD39-4704-86E0-A1C3B7162A4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1191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XO Thames" pitchFamily="18" charset="-52"/>
              </a:rPr>
              <a:t>Калина</a:t>
            </a:r>
            <a:endParaRPr lang="ru-RU" sz="8000" dirty="0">
              <a:latin typeface="XO Thames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1752600"/>
          </a:xfrm>
        </p:spPr>
        <p:txBody>
          <a:bodyPr/>
          <a:lstStyle/>
          <a:p>
            <a:pPr algn="r"/>
            <a:r>
              <a:rPr lang="ru-RU" dirty="0" smtClean="0">
                <a:latin typeface="XO Thames" pitchFamily="18" charset="-52"/>
              </a:rPr>
              <a:t>Подготовила: воспитатель ГБДОУ 4</a:t>
            </a:r>
          </a:p>
          <a:p>
            <a:pPr algn="r"/>
            <a:r>
              <a:rPr lang="ru-RU" dirty="0" smtClean="0">
                <a:latin typeface="XO Thames" pitchFamily="18" charset="-52"/>
              </a:rPr>
              <a:t>Кузнецова С.Б</a:t>
            </a:r>
            <a:endParaRPr lang="ru-RU" dirty="0">
              <a:latin typeface="XO Thames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listok-perm.ru/image/cache/data/product/125463-40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1\Desktop\Презентация\125463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28"/>
            <a:ext cx="3500462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785794"/>
            <a:ext cx="46434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XO Thames" pitchFamily="18" charset="-52"/>
              </a:rPr>
              <a:t>Возле дома куст растет,</a:t>
            </a:r>
            <a:br>
              <a:rPr lang="ru-RU" sz="2800" dirty="0" smtClean="0">
                <a:latin typeface="XO Thames" pitchFamily="18" charset="-52"/>
              </a:rPr>
            </a:br>
            <a:r>
              <a:rPr lang="ru-RU" sz="2800" dirty="0" smtClean="0">
                <a:latin typeface="XO Thames" pitchFamily="18" charset="-52"/>
              </a:rPr>
              <a:t>Белым цветом он цветет —</a:t>
            </a:r>
            <a:br>
              <a:rPr lang="ru-RU" sz="2800" dirty="0" smtClean="0">
                <a:latin typeface="XO Thames" pitchFamily="18" charset="-52"/>
              </a:rPr>
            </a:br>
            <a:r>
              <a:rPr lang="ru-RU" sz="2800" dirty="0" smtClean="0">
                <a:latin typeface="XO Thames" pitchFamily="18" charset="-52"/>
              </a:rPr>
              <a:t>Будут ягоды на нем,</a:t>
            </a:r>
            <a:br>
              <a:rPr lang="ru-RU" sz="2800" dirty="0" smtClean="0">
                <a:latin typeface="XO Thames" pitchFamily="18" charset="-52"/>
              </a:rPr>
            </a:br>
            <a:r>
              <a:rPr lang="ru-RU" sz="2800" dirty="0" smtClean="0">
                <a:latin typeface="XO Thames" pitchFamily="18" charset="-52"/>
              </a:rPr>
              <a:t>Осенью их соберем.</a:t>
            </a:r>
            <a:br>
              <a:rPr lang="ru-RU" sz="2800" dirty="0" smtClean="0">
                <a:latin typeface="XO Thames" pitchFamily="18" charset="-52"/>
              </a:rPr>
            </a:br>
            <a:r>
              <a:rPr lang="ru-RU" sz="2800" dirty="0" smtClean="0">
                <a:latin typeface="XO Thames" pitchFamily="18" charset="-52"/>
              </a:rPr>
              <a:t>Хоть на вкус и не малина,</a:t>
            </a:r>
            <a:br>
              <a:rPr lang="ru-RU" sz="2800" dirty="0" smtClean="0">
                <a:latin typeface="XO Thames" pitchFamily="18" charset="-52"/>
              </a:rPr>
            </a:br>
            <a:r>
              <a:rPr lang="ru-RU" sz="2800" dirty="0" smtClean="0">
                <a:latin typeface="XO Thames" pitchFamily="18" charset="-52"/>
              </a:rPr>
              <a:t>А полезная … .</a:t>
            </a:r>
            <a:br>
              <a:rPr lang="ru-RU" sz="2800" dirty="0" smtClean="0">
                <a:latin typeface="XO Thames" pitchFamily="18" charset="-52"/>
              </a:rPr>
            </a:br>
            <a:r>
              <a:rPr lang="ru-RU" sz="2800" i="1" dirty="0" smtClean="0">
                <a:latin typeface="XO Thames" pitchFamily="18" charset="-52"/>
              </a:rPr>
              <a:t>(Калина)</a:t>
            </a:r>
            <a:endParaRPr lang="ru-RU" sz="2800" dirty="0">
              <a:latin typeface="XO Thames" pitchFamily="18" charset="-52"/>
            </a:endParaRPr>
          </a:p>
        </p:txBody>
      </p:sp>
      <p:pic>
        <p:nvPicPr>
          <p:cNvPr id="8" name="Рисунок 7" descr="кал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929066"/>
            <a:ext cx="3657600" cy="243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6291072" cy="6632448"/>
          </a:xfrm>
          <a:prstGeom prst="rect">
            <a:avLst/>
          </a:prstGeom>
        </p:spPr>
      </p:pic>
      <p:pic>
        <p:nvPicPr>
          <p:cNvPr id="4" name="Рисунок 3" descr="персон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286124"/>
            <a:ext cx="2000232" cy="312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vsegda-pomnim.com/uploads/posts/2022-04/1650575408_6-vsegda-pomnim-com-p-kak-tsvetet-kalina-foto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vsegda-pomnim.com/uploads/posts/2022-04/1650575408_6-vsegda-pomnim-com-p-kak-tsvetet-kalina-foto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C:\Users\1\Desktop\Презентация\ц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4548220" cy="3411164"/>
          </a:xfrm>
          <a:prstGeom prst="rect">
            <a:avLst/>
          </a:prstGeom>
          <a:noFill/>
        </p:spPr>
      </p:pic>
      <p:pic>
        <p:nvPicPr>
          <p:cNvPr id="27654" name="Picture 6" descr="C:\Users\1\Desktop\Презентация\e0e5118415e836d3459b29053e9d8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20608"/>
            <a:ext cx="4572032" cy="2923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29322" y="57148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XO Thames" pitchFamily="18" charset="-52"/>
              </a:rPr>
              <a:t>В мае — июле калина зацветает</a:t>
            </a:r>
            <a:endParaRPr lang="ru-RU" sz="2400" dirty="0">
              <a:latin typeface="XO Thames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414338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XO Thames" pitchFamily="18" charset="-52"/>
              </a:rPr>
              <a:t>Дважды в год калина бывает нарядная в начале июля и осенью</a:t>
            </a:r>
            <a:endParaRPr lang="ru-RU" sz="2400" dirty="0">
              <a:latin typeface="XO Thames" pitchFamily="18" charset="-52"/>
            </a:endParaRPr>
          </a:p>
        </p:txBody>
      </p:sp>
      <p:pic>
        <p:nvPicPr>
          <p:cNvPr id="8" name="Picture 3" descr="C:\Users\1\Desktop\Презентация\125463-400x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714488"/>
            <a:ext cx="242889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Презентация\listya-kal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3175000" cy="317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785794"/>
            <a:ext cx="3857652" cy="200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XO Thames" pitchFamily="18" charset="-52"/>
              </a:rPr>
              <a:t>Плоды у калины сочные, но кислые и с горчинкой</a:t>
            </a:r>
          </a:p>
          <a:p>
            <a:r>
              <a:rPr lang="ru-RU" sz="2400" dirty="0" smtClean="0">
                <a:latin typeface="XO Thames" pitchFamily="18" charset="-52"/>
              </a:rPr>
              <a:t>Урожай собирают после заморозков вкус меняется к лучшему- горечь пропадает</a:t>
            </a:r>
            <a:endParaRPr lang="ru-RU" sz="2400" dirty="0">
              <a:latin typeface="XO Thames" pitchFamily="18" charset="-52"/>
            </a:endParaRPr>
          </a:p>
        </p:txBody>
      </p:sp>
      <p:pic>
        <p:nvPicPr>
          <p:cNvPr id="4" name="Picture 3" descr="C:\Users\1\Desktop\Презентация\125463-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214686"/>
            <a:ext cx="2647218" cy="2881306"/>
          </a:xfrm>
          <a:prstGeom prst="rect">
            <a:avLst/>
          </a:prstGeom>
          <a:noFill/>
        </p:spPr>
      </p:pic>
      <p:pic>
        <p:nvPicPr>
          <p:cNvPr id="1026" name="Picture 2" descr="C:\Users\1\Desktop\Презентация\1661223242_1-gamerwall-pro-p-kalina-v-snegu-instagra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71876"/>
            <a:ext cx="4572000" cy="269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рен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857628"/>
            <a:ext cx="2286016" cy="2732068"/>
          </a:xfrm>
          <a:prstGeom prst="rect">
            <a:avLst/>
          </a:prstGeom>
        </p:spPr>
      </p:pic>
      <p:pic>
        <p:nvPicPr>
          <p:cNvPr id="3" name="Рисунок 2" descr="персон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14290"/>
            <a:ext cx="3009112" cy="3429024"/>
          </a:xfrm>
          <a:prstGeom prst="rect">
            <a:avLst/>
          </a:prstGeom>
        </p:spPr>
      </p:pic>
      <p:pic>
        <p:nvPicPr>
          <p:cNvPr id="4" name="Рисунок 3" descr="сок-калинов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857628"/>
            <a:ext cx="2643206" cy="2643206"/>
          </a:xfrm>
          <a:prstGeom prst="rect">
            <a:avLst/>
          </a:prstGeom>
        </p:spPr>
      </p:pic>
      <p:pic>
        <p:nvPicPr>
          <p:cNvPr id="7" name="Рисунок 6" descr="букет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42852"/>
            <a:ext cx="5072098" cy="3237732"/>
          </a:xfrm>
          <a:prstGeom prst="rect">
            <a:avLst/>
          </a:prstGeom>
        </p:spPr>
      </p:pic>
      <p:pic>
        <p:nvPicPr>
          <p:cNvPr id="8" name="Рисунок 7" descr="2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857628"/>
            <a:ext cx="3857651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463-400x4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440" y="1000108"/>
            <a:ext cx="3238560" cy="3573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42862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latin typeface="XO Thames" pitchFamily="18" charset="-52"/>
              </a:rPr>
              <a:t>Скороговорки про калину</a:t>
            </a:r>
          </a:p>
          <a:p>
            <a:r>
              <a:rPr lang="ru-RU" dirty="0" smtClean="0">
                <a:latin typeface="XO Thames" pitchFamily="18" charset="-52"/>
              </a:rPr>
              <a:t> </a:t>
            </a:r>
          </a:p>
          <a:p>
            <a:r>
              <a:rPr lang="ru-RU" dirty="0" smtClean="0">
                <a:latin typeface="XO Thames" pitchFamily="18" charset="-52"/>
              </a:rPr>
              <a:t>Звала по малину Марина Галину,</a:t>
            </a:r>
          </a:p>
          <a:p>
            <a:r>
              <a:rPr lang="ru-RU" dirty="0" smtClean="0">
                <a:latin typeface="XO Thames" pitchFamily="18" charset="-52"/>
              </a:rPr>
              <a:t> Галина Марину звала по калину</a:t>
            </a:r>
          </a:p>
          <a:p>
            <a:endParaRPr lang="ru-RU" dirty="0" smtClean="0">
              <a:latin typeface="XO Thames" pitchFamily="18" charset="-52"/>
            </a:endParaRPr>
          </a:p>
          <a:p>
            <a:endParaRPr lang="ru-RU" dirty="0" smtClean="0">
              <a:latin typeface="XO Thames" pitchFamily="18" charset="-52"/>
            </a:endParaRPr>
          </a:p>
          <a:p>
            <a:r>
              <a:rPr lang="ru-RU" dirty="0" smtClean="0">
                <a:latin typeface="XO Thames" pitchFamily="18" charset="-52"/>
              </a:rPr>
              <a:t>Собрала Марина </a:t>
            </a:r>
          </a:p>
          <a:p>
            <a:r>
              <a:rPr lang="ru-RU" dirty="0" smtClean="0">
                <a:latin typeface="XO Thames" pitchFamily="18" charset="-52"/>
              </a:rPr>
              <a:t>Калину в корзину</a:t>
            </a:r>
          </a:p>
          <a:p>
            <a:endParaRPr lang="ru-RU" dirty="0" smtClean="0">
              <a:latin typeface="XO Thames" pitchFamily="18" charset="-52"/>
            </a:endParaRPr>
          </a:p>
          <a:p>
            <a:endParaRPr lang="ru-RU" dirty="0" smtClean="0">
              <a:latin typeface="XO Thames" pitchFamily="18" charset="-52"/>
            </a:endParaRPr>
          </a:p>
          <a:p>
            <a:r>
              <a:rPr lang="ru-RU" dirty="0" smtClean="0">
                <a:latin typeface="XO Thames" pitchFamily="18" charset="-52"/>
              </a:rPr>
              <a:t>На дворе - малина</a:t>
            </a:r>
          </a:p>
          <a:p>
            <a:r>
              <a:rPr lang="ru-RU" dirty="0" smtClean="0">
                <a:latin typeface="XO Thames" pitchFamily="18" charset="-52"/>
              </a:rPr>
              <a:t>Под горой- калина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kal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285860"/>
            <a:ext cx="756143" cy="857256"/>
          </a:xfrm>
          <a:prstGeom prst="rect">
            <a:avLst/>
          </a:prstGeom>
        </p:spPr>
      </p:pic>
      <p:pic>
        <p:nvPicPr>
          <p:cNvPr id="5" name="Рисунок 4" descr="kal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285993"/>
            <a:ext cx="798121" cy="904846"/>
          </a:xfrm>
          <a:prstGeom prst="rect">
            <a:avLst/>
          </a:prstGeom>
        </p:spPr>
      </p:pic>
      <p:pic>
        <p:nvPicPr>
          <p:cNvPr id="6" name="Рисунок 5" descr="kal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429000"/>
            <a:ext cx="743535" cy="842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3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XO Thames" pitchFamily="18" charset="-52"/>
              </a:rPr>
              <a:t>Рисуем калину</a:t>
            </a:r>
            <a:endParaRPr lang="ru-RU" sz="3200" dirty="0">
              <a:latin typeface="XO Thames" pitchFamily="18" charset="-52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7"/>
            <a:ext cx="3571900" cy="2678925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1214" y="785794"/>
            <a:ext cx="1875248" cy="2500330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785794"/>
            <a:ext cx="1857388" cy="2476517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429000"/>
            <a:ext cx="2571768" cy="3143248"/>
          </a:xfrm>
          <a:prstGeom prst="rect">
            <a:avLst/>
          </a:prstGeom>
        </p:spPr>
      </p:pic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500438"/>
            <a:ext cx="4572032" cy="3053974"/>
          </a:xfrm>
          <a:prstGeom prst="rect">
            <a:avLst/>
          </a:prstGeom>
        </p:spPr>
      </p:pic>
      <p:pic>
        <p:nvPicPr>
          <p:cNvPr id="13" name="Рисунок 12" descr="персона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5000636"/>
            <a:ext cx="1285852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82</Words>
  <Application>Microsoft Office PowerPoint</Application>
  <PresentationFormat>Экран (4:3)</PresentationFormat>
  <Paragraphs>23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Калина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Калина</dc:title>
  <dc:creator>Детский сад 4</dc:creator>
  <cp:lastModifiedBy>Master</cp:lastModifiedBy>
  <cp:revision>8</cp:revision>
  <dcterms:created xsi:type="dcterms:W3CDTF">2022-10-05T11:21:51Z</dcterms:created>
  <dcterms:modified xsi:type="dcterms:W3CDTF">2022-10-07T13:00:27Z</dcterms:modified>
</cp:coreProperties>
</file>