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7" r:id="rId2"/>
    <p:sldId id="258" r:id="rId3"/>
    <p:sldId id="259" r:id="rId4"/>
    <p:sldId id="260" r:id="rId5"/>
    <p:sldId id="266" r:id="rId6"/>
    <p:sldId id="269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75" autoAdjust="0"/>
  </p:normalViewPr>
  <p:slideViewPr>
    <p:cSldViewPr>
      <p:cViewPr varScale="1">
        <p:scale>
          <a:sx n="79" d="100"/>
          <a:sy n="79" d="100"/>
        </p:scale>
        <p:origin x="-7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7" y="4372168"/>
            <a:ext cx="71901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«Путешествуем с дошкольниками в Австрию»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(Австрийская площадь).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Егорихина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Стелла Владимировна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ГБОУ СОШ №12 с углублённым изучением английского языка Василеостровского района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Санкт -  Петербурга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08810"/>
            <a:ext cx="6552728" cy="3568262"/>
          </a:xfrm>
        </p:spPr>
      </p:pic>
    </p:spTree>
    <p:extLst>
      <p:ext uri="{BB962C8B-B14F-4D97-AF65-F5344CB8AC3E}">
        <p14:creationId xmlns:p14="http://schemas.microsoft.com/office/powerpoint/2010/main" val="357273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437112"/>
            <a:ext cx="7118176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Использованы материалы:</a:t>
            </a:r>
            <a:b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tx1"/>
                </a:solidFill>
                <a:effectLst/>
              </a:rPr>
              <a:t>file:///C:/Users/PC/Downloads/sanktpeterburg-istoriia-avstriiskoi-ploscadi-6007c5d360595f5ffd554836.htm</a:t>
            </a:r>
            <a:r>
              <a:rPr lang="ru-RU" sz="1400" dirty="0">
                <a:solidFill>
                  <a:schemeClr val="tx1"/>
                </a:solidFill>
                <a:effectLst/>
              </a:rPr>
              <a:t/>
            </a:r>
            <a:br>
              <a:rPr lang="ru-RU" sz="1400" dirty="0">
                <a:solidFill>
                  <a:schemeClr val="tx1"/>
                </a:solidFill>
                <a:effectLst/>
              </a:rPr>
            </a:br>
            <a:r>
              <a:rPr lang="en-US" sz="1400" dirty="0">
                <a:solidFill>
                  <a:schemeClr val="tx1"/>
                </a:solidFill>
                <a:effectLst/>
              </a:rPr>
              <a:t>file:///C:/Users/PC/Downloads/avstriiskaia-ploscad-zamok-dlia-zolushki-62a1f62968bd3d4b2af4392a.htm</a:t>
            </a:r>
            <a:r>
              <a:rPr lang="ru-RU" sz="1400" dirty="0">
                <a:solidFill>
                  <a:schemeClr val="tx1"/>
                </a:solidFill>
                <a:effectLst/>
              </a:rPr>
              <a:t/>
            </a:r>
            <a:br>
              <a:rPr lang="ru-RU" sz="1400" dirty="0">
                <a:solidFill>
                  <a:schemeClr val="tx1"/>
                </a:solidFill>
                <a:effectLst/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31838"/>
            <a:ext cx="5976664" cy="3705274"/>
          </a:xfrm>
        </p:spPr>
      </p:pic>
    </p:spTree>
    <p:extLst>
      <p:ext uri="{BB962C8B-B14F-4D97-AF65-F5344CB8AC3E}">
        <p14:creationId xmlns:p14="http://schemas.microsoft.com/office/powerpoint/2010/main" val="78693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5" y="3861048"/>
            <a:ext cx="7118176" cy="1654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1200" dirty="0" smtClean="0">
                <a:effectLst/>
              </a:rPr>
              <a:t>	</a:t>
            </a:r>
            <a:br>
              <a:rPr lang="ru-RU" sz="1200" dirty="0" smtClean="0">
                <a:effectLst/>
              </a:rPr>
            </a:br>
            <a:r>
              <a:rPr lang="ru-RU" sz="1200" dirty="0">
                <a:effectLst/>
              </a:rPr>
              <a:t/>
            </a:r>
            <a:br>
              <a:rPr lang="ru-RU" sz="1200" dirty="0"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Австрийская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– одна из достопримечательностей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Площадь открылась в 1992 году и была названа в честь дружбы Российского государства с Австрией.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980728"/>
            <a:ext cx="3743399" cy="288032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3589858" cy="2880320"/>
          </a:xfrm>
        </p:spPr>
      </p:pic>
    </p:spTree>
    <p:extLst>
      <p:ext uri="{BB962C8B-B14F-4D97-AF65-F5344CB8AC3E}">
        <p14:creationId xmlns:p14="http://schemas.microsoft.com/office/powerpoint/2010/main" val="428540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3933056"/>
            <a:ext cx="7190184" cy="1582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1200" b="0" dirty="0">
                <a:effectLst/>
              </a:rPr>
              <a:t>	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Австрийскую площадь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выходят фасадом пять зданий.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них (Дома 13, 16, 20)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построены знаменитым архитектором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В.В.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Шаубом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Дома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13, 16, 18 и 20, выходящие фасадом на Австрийскую площадь, являются здесь самыми старыми – они были построены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века.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15 выстроен чуть позже –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1952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620688"/>
            <a:ext cx="3346450" cy="3103587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20688"/>
            <a:ext cx="3346450" cy="3096344"/>
          </a:xfrm>
        </p:spPr>
      </p:pic>
    </p:spTree>
    <p:extLst>
      <p:ext uri="{BB962C8B-B14F-4D97-AF65-F5344CB8AC3E}">
        <p14:creationId xmlns:p14="http://schemas.microsoft.com/office/powerpoint/2010/main" val="4181978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200" b="0" dirty="0" smtClean="0">
                <a:effectLst/>
              </a:rPr>
              <a:t>	</a:t>
            </a:r>
            <a:br>
              <a:rPr lang="ru-RU" sz="1200" b="0" dirty="0" smtClean="0"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16 (Каменноостровский пр., 16) -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доходный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 Э.К.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Липгарда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построенный в 1906 году.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8244"/>
            <a:ext cx="3346450" cy="34022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36712"/>
            <a:ext cx="3341716" cy="3312368"/>
          </a:xfrm>
        </p:spPr>
      </p:pic>
    </p:spTree>
    <p:extLst>
      <p:ext uri="{BB962C8B-B14F-4D97-AF65-F5344CB8AC3E}">
        <p14:creationId xmlns:p14="http://schemas.microsoft.com/office/powerpoint/2010/main" val="289757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4797152"/>
            <a:ext cx="6902152" cy="1008112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Многоэтажный</a:t>
            </a:r>
            <a:r>
              <a:rPr lang="ru-RU" sz="1600" dirty="0">
                <a:solidFill>
                  <a:schemeClr val="tx1"/>
                </a:solidFill>
                <a:effectLst/>
              </a:rPr>
              <a:t> дом №13, с шатрами и шпилями, — доходный дом Константина </a:t>
            </a:r>
            <a:r>
              <a:rPr lang="ru-RU" sz="1600" dirty="0" err="1">
                <a:solidFill>
                  <a:schemeClr val="tx1"/>
                </a:solidFill>
                <a:effectLst/>
              </a:rPr>
              <a:t>Кельдаля</a:t>
            </a:r>
            <a:r>
              <a:rPr lang="ru-RU" sz="1600" dirty="0">
                <a:solidFill>
                  <a:schemeClr val="tx1"/>
                </a:solidFill>
                <a:effectLst/>
              </a:rPr>
              <a:t>, стал еще одним образцом чистого модерна.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31838"/>
            <a:ext cx="6408712" cy="4065314"/>
          </a:xfrm>
        </p:spPr>
      </p:pic>
    </p:spTree>
    <p:extLst>
      <p:ext uri="{BB962C8B-B14F-4D97-AF65-F5344CB8AC3E}">
        <p14:creationId xmlns:p14="http://schemas.microsoft.com/office/powerpoint/2010/main" val="259623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effectLst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В </a:t>
            </a:r>
            <a:r>
              <a:rPr lang="ru-RU" sz="1800" dirty="0">
                <a:solidFill>
                  <a:schemeClr val="tx1"/>
                </a:solidFill>
                <a:effectLst/>
              </a:rPr>
              <a:t>то же время был построен и дом №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18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7824"/>
            <a:ext cx="6192688" cy="3957320"/>
          </a:xfrm>
        </p:spPr>
      </p:pic>
    </p:spTree>
    <p:extLst>
      <p:ext uri="{BB962C8B-B14F-4D97-AF65-F5344CB8AC3E}">
        <p14:creationId xmlns:p14="http://schemas.microsoft.com/office/powerpoint/2010/main" val="733057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4372168"/>
            <a:ext cx="711817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200" b="0" dirty="0" smtClean="0">
                <a:effectLst/>
              </a:rPr>
              <a:t/>
            </a:r>
            <a:br>
              <a:rPr lang="ru-RU" sz="1200" b="0" dirty="0" smtClean="0"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20 (ул. Мира,10) - доходный дом потомственного почётного гражданина, городского головы Петербурга М. М.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Горбова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построенный в 1902 году.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84750"/>
            <a:ext cx="3346450" cy="296432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196752"/>
            <a:ext cx="3346450" cy="2952327"/>
          </a:xfrm>
        </p:spPr>
      </p:pic>
    </p:spTree>
    <p:extLst>
      <p:ext uri="{BB962C8B-B14F-4D97-AF65-F5344CB8AC3E}">
        <p14:creationId xmlns:p14="http://schemas.microsoft.com/office/powerpoint/2010/main" val="4147680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4372168"/>
            <a:ext cx="711817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15 (ул. Мира, 12) — на этом месте должен был стоять четвёртый дом работы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Шауба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Существующий сейчас дом был построен в 1952 по проекту архитекторов Гурьева и Щербенка. 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4438"/>
            <a:ext cx="3346450" cy="29346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438"/>
            <a:ext cx="3346450" cy="2934642"/>
          </a:xfrm>
        </p:spPr>
      </p:pic>
    </p:spTree>
    <p:extLst>
      <p:ext uri="{BB962C8B-B14F-4D97-AF65-F5344CB8AC3E}">
        <p14:creationId xmlns:p14="http://schemas.microsoft.com/office/powerpoint/2010/main" val="394037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4372168"/>
            <a:ext cx="71901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0" dirty="0" smtClean="0">
                <a:effectLst/>
              </a:rPr>
              <a:t/>
            </a:r>
            <a:br>
              <a:rPr lang="ru-RU" sz="1400" b="0" dirty="0" smtClean="0">
                <a:effectLst/>
              </a:rPr>
            </a:br>
            <a:r>
              <a:rPr lang="ru-RU" sz="1400" b="0" dirty="0" smtClean="0">
                <a:effectLst/>
              </a:rPr>
              <a:t>	</a:t>
            </a:r>
            <a:br>
              <a:rPr lang="ru-RU" sz="1400" b="0" dirty="0" smtClean="0">
                <a:effectLst/>
              </a:rPr>
            </a:br>
            <a:r>
              <a:rPr lang="ru-RU" sz="1400" b="0" dirty="0">
                <a:effectLst/>
              </a:rPr>
              <a:t>	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Австрийская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между двумя станциями метро: Горьковская и Петроградская, примерно посередине, если идти по Каменноостровскому проспекту.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здания жилые, кроме Дома 15 - офисное здание.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31838"/>
            <a:ext cx="4176464" cy="3849290"/>
          </a:xfrm>
        </p:spPr>
      </p:pic>
    </p:spTree>
    <p:extLst>
      <p:ext uri="{BB962C8B-B14F-4D97-AF65-F5344CB8AC3E}">
        <p14:creationId xmlns:p14="http://schemas.microsoft.com/office/powerpoint/2010/main" val="197313729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</TotalTime>
  <Words>7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«Путешествуем с дошкольниками в Австрию» (Австрийская площадь). Егорихина Стелла Владимировна  воспитатель ГБОУ СОШ №12 с углублённым изучением английского языка Василеостровского района  Санкт -  Петербурга</vt:lpstr>
      <vt:lpstr>   Австрийская площадь – одна из достопримечательностей  Санкт-Петербурга. Площадь открылась в 1992 году и была названа в честь дружбы Российского государства с Австрией. </vt:lpstr>
      <vt:lpstr> На Австрийскую площадь выходят фасадом пять зданий.  Три из них (Дома 13, 16, 20) построены знаменитым архитектором  В.В. Шаубом.  Дома № 13, 16, 18 и 20, выходящие фасадом на Австрийскую площадь, являются здесь самыми старыми – они были построены  в начале XX века.  Дом № 15 выстроен чуть позже – в 1952 году.  </vt:lpstr>
      <vt:lpstr>  Дом № 16 (Каменноостровский пр., 16) -  доходный дом Э.К. Липгарда, построенный в 1906 году. </vt:lpstr>
      <vt:lpstr> Многоэтажный дом №13, с шатрами и шпилями, — доходный дом Константина Кельдаля, стал еще одним образцом чистого модерна. </vt:lpstr>
      <vt:lpstr>   В то же время был построен и дом №18</vt:lpstr>
      <vt:lpstr> Дом № 20 (ул. Мира,10) - доходный дом потомственного почётного гражданина, городского головы Петербурга М. М. Горбова, построенный в 1902 году.</vt:lpstr>
      <vt:lpstr>  Дом № 15 (ул. Мира, 12) — на этом месте должен был стоять четвёртый дом работы Шауба. Существующий сейчас дом был построен в 1952 по проекту архитекторов Гурьева и Щербенка.   </vt:lpstr>
      <vt:lpstr>    Находится Австрийская площадь между двумя станциями метро: Горьковская и Петроградская, примерно посередине, если идти по Каменноостровскому проспекту.  Все здания жилые, кроме Дома 15 - офисное здание. </vt:lpstr>
      <vt:lpstr> Использованы материалы:  file:///C:/Users/PC/Downloads/sanktpeterburg-istoriia-avstriiskoi-ploscadi-6007c5d360595f5ffd554836.htm file:///C:/Users/PC/Downloads/avstriiskaia-ploscad-zamok-dlia-zolushki-62a1f62968bd3d4b2af4392a.htm 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«Путешествуем с дошкольниками в Австрию» (Австрийская площадь). Егорихина Стелла Владимировна  воспитатель ОДОД №12 Василеостровского района  Санкт -  Петербурга</dc:title>
  <dc:creator>PC</dc:creator>
  <cp:lastModifiedBy>PC</cp:lastModifiedBy>
  <cp:revision>23</cp:revision>
  <dcterms:created xsi:type="dcterms:W3CDTF">2022-10-16T14:31:26Z</dcterms:created>
  <dcterms:modified xsi:type="dcterms:W3CDTF">2022-10-20T08:57:34Z</dcterms:modified>
</cp:coreProperties>
</file>