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1139550"/>
            <a:ext cx="9873673" cy="5252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1564" y="563417"/>
            <a:ext cx="9318730" cy="5495637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Экологическое сафари: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прогулки выходного дня для дошкольников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охраняемым территориям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Санкт-Петербурга и Ленинградской области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Подготовили</a:t>
            </a:r>
            <a:r>
              <a:rPr lang="ru-RU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воспитатели старшей группы №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ГБДОУ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44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Василеостровского р-на 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Рогачева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Ольга Сергеевна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Бунина Наталия Борисовна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814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4" y="914401"/>
            <a:ext cx="4202040" cy="46458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876" y="434109"/>
            <a:ext cx="6779996" cy="5772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802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2082133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Радоновые озера и родники находятся в окрестностях деревни </a:t>
            </a:r>
            <a:r>
              <a:rPr lang="ru-RU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Лопухинка</a:t>
            </a: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Ломоносовского района Ленинградской области. </a:t>
            </a:r>
            <a:b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 радоновых источников и озёр образовался в районе природного каньона в конце ледникового периода в толще древних известняков. 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2336799"/>
            <a:ext cx="4641273" cy="355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564" y="2336800"/>
            <a:ext cx="5144654" cy="3629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644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91587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Радоновые озера  имеют искусственное происхождение. Они образовались в результате возведения нескольких плотин в верхней  части реки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Лопухинка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Имеют названия  - Верхнее, Среднее и Нижнее озеро. Глубина этих водоемов около 30 метров.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78928"/>
            <a:ext cx="9758217" cy="393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5476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95926"/>
            <a:ext cx="10058400" cy="145011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Вода в радоновых озёрах прозрачная, чистая, лазурно-изумрудного цвета по причине наличия в ней радиоактивного газа радона. Древние  известняки содержат  прожилки радиоактивных черных сланцев. Образующийся газ просачивается из земли и смешивается с выходящими из-под земли водами.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854" y="2512291"/>
            <a:ext cx="5012346" cy="3840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2420611"/>
            <a:ext cx="4666673" cy="393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1138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66649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озере нет водорослей, и в самой воде не обитает планктон. На побережье водоемов не растет камыш, тростник и другие водные растения по причине наличия в воде радона. Этот газ, обладающий радиоактивностью, подавляет рост водной растительности.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45" y="2179782"/>
            <a:ext cx="9864437" cy="3980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6135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77733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Благодаря высокой концентрации радиоактивных элементов, воды обладают лечебными свойствами. В связи с этим еще в XVIII веке здесь была построена бесплатная больница и водолечебница. Сегодня на радоновые озера в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Лопухинке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приезжают, чтобы полюбоваться прекрасными пейзажами.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3" y="2419925"/>
            <a:ext cx="9531926" cy="3685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4445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Радоновые источники и озера стали гидрологическим и геологическим региональным памятником природы. Этот статус водоемы получили в 1976 году.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0" y="2103438"/>
            <a:ext cx="9781309" cy="393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4909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527951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Вдоль радоновых озёр проложена экологическая тропа, протяженностью 900 м. для этого нужно добраться до деревни </a:t>
            </a:r>
            <a:r>
              <a:rPr lang="ru-RU" sz="31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Лопухинка</a:t>
            </a:r>
            <a:r>
              <a:rPr lang="ru-RU" sz="3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(самостоятельно или с туристической экскурсией).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2170544"/>
            <a:ext cx="4872182" cy="393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27" y="2170544"/>
            <a:ext cx="4285673" cy="393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1535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794326"/>
            <a:ext cx="10058400" cy="1570183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карьерах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Лопухинки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очень много окаменелостей Ордовикского периода. Отличная возможность почувствовать себя настоящим палеонтологом - трилобиты, трубки, вулканические камни просто торчат из обвалов стен карьера.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64509"/>
            <a:ext cx="4908939" cy="3671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527" y="2429164"/>
            <a:ext cx="4602697" cy="3607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493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72</TotalTime>
  <Words>252</Words>
  <Application>Microsoft Office PowerPoint</Application>
  <PresentationFormat>Широкоэкранный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Garamond</vt:lpstr>
      <vt:lpstr>Times New Roman</vt:lpstr>
      <vt:lpstr>Савон</vt:lpstr>
      <vt:lpstr>Мастер-класс «Экологическое сафари:  прогулки выходного дня для дошкольников  по охраняемым территориям  Санкт-Петербурга и Ленинградской области».   Подготовили:  воспитатели старшей группы №2  ГБДОУ № 44 Василеостровского р-на  Рогачева Ольга Сергеевна ,   Бунина Наталия Борисовна </vt:lpstr>
      <vt:lpstr>Радоновые озера и родники находятся в окрестностях деревни Лопухинка Ломоносовского района Ленинградской области.  Комплекс радоновых источников и озёр образовался в районе природного каньона в конце ледникового периода в толще древних известняков.    </vt:lpstr>
      <vt:lpstr>Радоновые озера  имеют искусственное происхождение. Они образовались в результате возведения нескольких плотин в верхней  части реки Лопухинка. Имеют названия  - Верхнее, Среднее и Нижнее озеро. Глубина этих водоемов около 30 метров. </vt:lpstr>
      <vt:lpstr>Вода в радоновых озёрах прозрачная, чистая, лазурно-изумрудного цвета по причине наличия в ней радиоактивного газа радона. Древние  известняки содержат  прожилки радиоактивных черных сланцев. Образующийся газ просачивается из земли и смешивается с выходящими из-под земли водами. </vt:lpstr>
      <vt:lpstr>В озере нет водорослей, и в самой воде не обитает планктон. На побережье водоемов не растет камыш, тростник и другие водные растения по причине наличия в воде радона. Этот газ, обладающий радиоактивностью, подавляет рост водной растительности. </vt:lpstr>
      <vt:lpstr>Благодаря высокой концентрации радиоактивных элементов, воды обладают лечебными свойствами. В связи с этим еще в XVIII веке здесь была построена бесплатная больница и водолечебница. Сегодня на радоновые озера в Лопухинке приезжают, чтобы полюбоваться прекрасными пейзажами. </vt:lpstr>
      <vt:lpstr>Радоновые источники и озера стали гидрологическим и геологическим региональным памятником природы. Этот статус водоемы получили в 1976 году. </vt:lpstr>
      <vt:lpstr>Вдоль радоновых озёр проложена экологическая тропа, протяженностью 900 м. для этого нужно добраться до деревни Лопухинка (самостоятельно или с туристической экскурсией). </vt:lpstr>
      <vt:lpstr>В карьерах Лопухинки очень много окаменелостей Ордовикского периода. Отличная возможность почувствовать себя настоящим палеонтологом - трилобиты, трубки, вулканические камни просто торчат из обвалов стен карьера. </vt:lpstr>
      <vt:lpstr>Презентация PowerPoint</vt:lpstr>
    </vt:vector>
  </TitlesOfParts>
  <Company>gypnor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«Экологическое сафари:  прогулки выходного дня для дошкольников  по охраняемым территориям  Санкт-Петербурга и Ленинградской области».   Подготовили:  воспитатели старшей группы №2  ГБДОУ № 44 Василеостровского р-на  Рогачева Ольга Сергеевна ,   Бунина Наталия Борисовна</dc:title>
  <dc:creator>Оля</dc:creator>
  <cp:lastModifiedBy>Оля</cp:lastModifiedBy>
  <cp:revision>7</cp:revision>
  <dcterms:created xsi:type="dcterms:W3CDTF">2023-03-28T16:30:54Z</dcterms:created>
  <dcterms:modified xsi:type="dcterms:W3CDTF">2023-03-28T17:42:55Z</dcterms:modified>
</cp:coreProperties>
</file>