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74" r:id="rId10"/>
    <p:sldId id="288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82" r:id="rId19"/>
    <p:sldId id="266" r:id="rId20"/>
    <p:sldId id="265" r:id="rId21"/>
    <p:sldId id="287" r:id="rId22"/>
    <p:sldId id="278" r:id="rId23"/>
    <p:sldId id="283" r:id="rId24"/>
    <p:sldId id="286" r:id="rId25"/>
    <p:sldId id="275" r:id="rId26"/>
    <p:sldId id="285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jpeg"/><Relationship Id="rId7" Type="http://schemas.openxmlformats.org/officeDocument/2006/relationships/image" Target="../media/image3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8.png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5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 стол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248472" cy="3727316"/>
          </a:xfrm>
          <a:prstGeom prst="rect">
            <a:avLst/>
          </a:prstGeom>
        </p:spPr>
      </p:pic>
      <p:pic>
        <p:nvPicPr>
          <p:cNvPr id="4" name="Содержимое 5" descr="кл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657600" cy="371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214950"/>
            <a:ext cx="5598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- логопед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Елсакова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Екатерина Алексеевна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ГБДОУ № 26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Василеостровский район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ест с птенцам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071678"/>
            <a:ext cx="6184751" cy="4500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15196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Что за птица, мороза не боится?</a:t>
            </a:r>
          </a:p>
          <a:p>
            <a:pPr>
              <a:buNone/>
            </a:pPr>
            <a:r>
              <a:rPr lang="ru-RU" sz="3200" b="1" dirty="0" smtClean="0"/>
              <a:t>Хоть снега лежат везде, </a:t>
            </a:r>
          </a:p>
          <a:p>
            <a:pPr>
              <a:buNone/>
            </a:pPr>
            <a:r>
              <a:rPr lang="ru-RU" sz="3200" b="1" dirty="0" smtClean="0"/>
              <a:t>у неё птенцы в гнезде?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Узнай по описанию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770984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Шустрый, быстрый, ловкий, драчливый, боевой, смелый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ем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Красногрудый, ленивый, грустный, малоподвижный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4" descr="обед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6216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Желтогрудая, тонкая, юркая, весёлая, умная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кусное са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36904" cy="601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Большеглазая, сонная, ночная, малоподвижная, зимующая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картинки сов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Большой- маленький»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Острый клюв</a:t>
            </a:r>
          </a:p>
          <a:p>
            <a:endParaRPr lang="ru-RU" dirty="0" smtClean="0"/>
          </a:p>
          <a:p>
            <a:r>
              <a:rPr lang="ru-RU" dirty="0" smtClean="0"/>
              <a:t>Тонкие лапы</a:t>
            </a:r>
          </a:p>
          <a:p>
            <a:r>
              <a:rPr lang="ru-RU" dirty="0" smtClean="0"/>
              <a:t>Длинная шея</a:t>
            </a:r>
          </a:p>
          <a:p>
            <a:endParaRPr lang="ru-RU" dirty="0" smtClean="0"/>
          </a:p>
          <a:p>
            <a:r>
              <a:rPr lang="ru-RU" dirty="0" smtClean="0"/>
              <a:t>Белая грудь</a:t>
            </a:r>
          </a:p>
          <a:p>
            <a:r>
              <a:rPr lang="ru-RU" dirty="0" smtClean="0"/>
              <a:t>Чёрное крыло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Остренький клювик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Тоненькие лапки</a:t>
            </a:r>
          </a:p>
          <a:p>
            <a:pPr>
              <a:buNone/>
            </a:pPr>
            <a:r>
              <a:rPr lang="ru-RU" dirty="0" smtClean="0"/>
              <a:t>Длинненькая шейка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Беленькая грудка</a:t>
            </a:r>
          </a:p>
          <a:p>
            <a:pPr>
              <a:buNone/>
            </a:pPr>
            <a:r>
              <a:rPr lang="ru-RU" dirty="0" smtClean="0"/>
              <a:t>Чёрненькое крылышко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4077072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28992" y="2786058"/>
            <a:ext cx="13573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00430" y="3357562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00430" y="4714884"/>
            <a:ext cx="121444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28992" y="1857364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зимуют вместе с нами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мерз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503618" cy="2304256"/>
          </a:xfrm>
          <a:prstGeom prst="rect">
            <a:avLst/>
          </a:prstGeom>
        </p:spPr>
      </p:pic>
      <p:pic>
        <p:nvPicPr>
          <p:cNvPr id="6" name="Содержимое 5" descr="клест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592288" cy="2300848"/>
          </a:xfrm>
          <a:prstGeom prst="rect">
            <a:avLst/>
          </a:prstGeom>
        </p:spPr>
      </p:pic>
      <p:pic>
        <p:nvPicPr>
          <p:cNvPr id="7" name="Рисунок 6" descr="с н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556792"/>
            <a:ext cx="2428892" cy="2357454"/>
          </a:xfrm>
          <a:prstGeom prst="rect">
            <a:avLst/>
          </a:prstGeom>
        </p:spPr>
      </p:pic>
      <p:pic>
        <p:nvPicPr>
          <p:cNvPr id="8" name="Рисунок 7" descr="сем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77072"/>
            <a:ext cx="2520280" cy="2376264"/>
          </a:xfrm>
          <a:prstGeom prst="rect">
            <a:avLst/>
          </a:prstGeom>
        </p:spPr>
      </p:pic>
      <p:pic>
        <p:nvPicPr>
          <p:cNvPr id="9" name="Рисунок 8" descr="зимует с нам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77072"/>
            <a:ext cx="2670842" cy="2376264"/>
          </a:xfrm>
          <a:prstGeom prst="rect">
            <a:avLst/>
          </a:prstGeom>
        </p:spPr>
      </p:pic>
      <p:pic>
        <p:nvPicPr>
          <p:cNvPr id="10" name="Содержимое 5" descr="воро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2232248" cy="2427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как голос подаёт?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Чирикает</a:t>
            </a:r>
          </a:p>
          <a:p>
            <a:r>
              <a:rPr lang="ru-RU" dirty="0" smtClean="0"/>
              <a:t>Каркает</a:t>
            </a:r>
          </a:p>
          <a:p>
            <a:r>
              <a:rPr lang="ru-RU" dirty="0" smtClean="0"/>
              <a:t>Стрекочет</a:t>
            </a:r>
          </a:p>
          <a:p>
            <a:r>
              <a:rPr lang="ru-RU" dirty="0" smtClean="0"/>
              <a:t>Тинькает </a:t>
            </a:r>
          </a:p>
          <a:p>
            <a:r>
              <a:rPr lang="ru-RU" dirty="0" smtClean="0"/>
              <a:t>Токует</a:t>
            </a:r>
          </a:p>
          <a:p>
            <a:r>
              <a:rPr lang="ru-RU" dirty="0" smtClean="0"/>
              <a:t>Ухает</a:t>
            </a:r>
          </a:p>
          <a:p>
            <a:r>
              <a:rPr lang="ru-RU" dirty="0" smtClean="0"/>
              <a:t>Воркует </a:t>
            </a:r>
          </a:p>
          <a:p>
            <a:endParaRPr lang="ru-RU" dirty="0"/>
          </a:p>
        </p:txBody>
      </p:sp>
      <p:pic>
        <p:nvPicPr>
          <p:cNvPr id="5" name="Содержимое 4" descr="Картинки по запросу картинка птицы глухаря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зимующих птиц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1124744"/>
            <a:ext cx="23042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воро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и зимующих птиц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24944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зимующих птиц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97152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артинки зимующих птиц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97152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а совы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под елочкой зеленой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Скачут весело вороны: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Кар-кар-кар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(дети бегают, размахивают руками и кричат: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«Кар-кар-кар»)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Целый день они кричали,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Спать ребятам не давали: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Кар-кар-кар.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к ночи умолкают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все вместе засыпают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(дети садятся на корточки, кладут руку под щеку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засыпают</a:t>
            </a:r>
            <a:r>
              <a:rPr lang="ru-RU" b="1" dirty="0" smtClean="0">
                <a:latin typeface="Comic Sans MS" pitchFamily="66" charset="0"/>
              </a:rPr>
              <a:t>)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Игра «Сосчитай птиц»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5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ИГРА «4-Й  ЛИШНИЙ» -    упражнение в исключении, обобщении							</a:t>
            </a:r>
            <a:r>
              <a:rPr lang="ru-RU" sz="2000" b="1" i="1" dirty="0" smtClean="0">
                <a:solidFill>
                  <a:srgbClr val="7030A0"/>
                </a:solidFill>
              </a:rPr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14488"/>
            <a:ext cx="1928826" cy="1285859"/>
          </a:xfrm>
          <a:prstGeom prst="rect">
            <a:avLst/>
          </a:prstGeom>
          <a:noFill/>
        </p:spPr>
      </p:pic>
      <p:pic>
        <p:nvPicPr>
          <p:cNvPr id="10" name="Рисунок 9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071810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286124"/>
            <a:ext cx="1928826" cy="1285859"/>
          </a:xfrm>
          <a:prstGeom prst="rect">
            <a:avLst/>
          </a:prstGeom>
          <a:noFill/>
        </p:spPr>
      </p:pic>
      <p:pic>
        <p:nvPicPr>
          <p:cNvPr id="8196" name="Picture 4" descr="Обыкновенная кукушка / Cuculus canorus / Cuckoo / Птицы Европ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429000"/>
            <a:ext cx="2071702" cy="1266814"/>
          </a:xfrm>
          <a:prstGeom prst="rect">
            <a:avLst/>
          </a:prstGeom>
          <a:noFill/>
        </p:spPr>
      </p:pic>
      <p:pic>
        <p:nvPicPr>
          <p:cNvPr id="8198" name="Picture 6" descr="Биологический муз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500438"/>
            <a:ext cx="1500198" cy="962023"/>
          </a:xfrm>
          <a:prstGeom prst="rect">
            <a:avLst/>
          </a:prstGeom>
          <a:noFill/>
        </p:spPr>
      </p:pic>
      <p:pic>
        <p:nvPicPr>
          <p:cNvPr id="14" name="Рисунок 13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929198"/>
            <a:ext cx="142876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луб анонимных грачей * ВКонтакт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929198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Butterfly crafts for ki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000636"/>
            <a:ext cx="1428760" cy="1028679"/>
          </a:xfrm>
          <a:prstGeom prst="rect">
            <a:avLst/>
          </a:prstGeom>
          <a:noFill/>
        </p:spPr>
      </p:pic>
      <p:pic>
        <p:nvPicPr>
          <p:cNvPr id="17" name="Рисунок 16" descr="Без названия - Смотреть на Мета Фото онлайн бесплатно - Общи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786322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ы презентаций PowerPoint - Оформление презентаций - Сообщество взаимопомощи учителей Педсовет.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3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ИГРА «КОГО НЕТ?» – </a:t>
            </a:r>
            <a:r>
              <a:rPr lang="ru-RU" sz="2000" b="1" i="1" dirty="0" smtClean="0">
                <a:solidFill>
                  <a:srgbClr val="7030A0"/>
                </a:solidFill>
              </a:rPr>
              <a:t>употребление  формы  родительного падежа  множественного числа  существительных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786322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2.infourok.ru/uploads/ex/06b3/00045ffa-378f7453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7848872" cy="588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SAM_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214974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Составь рассказ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картинки зимующих пти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Зимой птицы жмутся к человеческому жилью. Ведь зима страшна птицам голодом,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766"/>
            <a:ext cx="8064896" cy="603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серой шубке перовой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 морозы он герой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Скачет, на лету резвится-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орел – а все же птица.</a:t>
            </a:r>
          </a:p>
          <a:p>
            <a:endParaRPr lang="ru-RU" dirty="0"/>
          </a:p>
        </p:txBody>
      </p:sp>
      <p:pic>
        <p:nvPicPr>
          <p:cNvPr id="5" name="Содержимое 7" descr="воро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320480" cy="43204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птица непоседа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с березой цвета.</a:t>
            </a:r>
          </a:p>
          <a:p>
            <a:endParaRPr lang="ru-RU" dirty="0"/>
          </a:p>
        </p:txBody>
      </p:sp>
      <p:pic>
        <p:nvPicPr>
          <p:cNvPr id="5" name="Содержимое 4" descr="вещунь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628799"/>
            <a:ext cx="3888432" cy="4536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-Непоседа, невеличка,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Желтая почти вся птичка.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Любит сало и пшеничку.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узнал ее ?</a:t>
            </a:r>
          </a:p>
          <a:p>
            <a:endParaRPr lang="ru-RU" dirty="0"/>
          </a:p>
        </p:txBody>
      </p:sp>
      <p:pic>
        <p:nvPicPr>
          <p:cNvPr id="5" name="Содержимое 4" descr="замерз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186808" cy="46085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Красногрудый , чернокрылый,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Любит зернышки клевать.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  <a:p>
            <a:endParaRPr lang="ru-RU" dirty="0"/>
          </a:p>
        </p:txBody>
      </p:sp>
      <p:pic>
        <p:nvPicPr>
          <p:cNvPr id="7" name="Содержимое 5" descr="большо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700807"/>
            <a:ext cx="4104456" cy="461083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по дереву стучу,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Червячка добыть хочу,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Хоть и скрылся под корой,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равно ты будешь мой!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5" name="Содержимое 5" descr="дятел на сук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189557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Носит серенький жилет,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у крыльев -  черный цвет.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Видишь – кружат двадцать пар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кричат: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кар-кар-кар-кар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5" descr="воро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484784"/>
            <a:ext cx="4257676" cy="4801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290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Зимующие птицы</vt:lpstr>
      <vt:lpstr>Они зимуют вместе с нами</vt:lpstr>
      <vt:lpstr>Презентация PowerPoint</vt:lpstr>
      <vt:lpstr>Отгадай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 по описанию</vt:lpstr>
      <vt:lpstr>Презентация PowerPoint</vt:lpstr>
      <vt:lpstr>    Красногрудый, ленивый, грустный, малоподвижный</vt:lpstr>
      <vt:lpstr>Презентация PowerPoint</vt:lpstr>
      <vt:lpstr>    Желтогрудая, тонкая, юркая, весёлая, умная</vt:lpstr>
      <vt:lpstr>Презентация PowerPoint</vt:lpstr>
      <vt:lpstr>   Большеглазая, сонная, ночная, малоподвижная, зимующая</vt:lpstr>
      <vt:lpstr>Презентация PowerPoint</vt:lpstr>
      <vt:lpstr>Игра « Большой- маленький»</vt:lpstr>
      <vt:lpstr>Кто как голос подаёт?</vt:lpstr>
      <vt:lpstr>Физминутка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рассказ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Дом</dc:creator>
  <cp:lastModifiedBy>Оля</cp:lastModifiedBy>
  <cp:revision>45</cp:revision>
  <dcterms:created xsi:type="dcterms:W3CDTF">2016-12-07T13:07:28Z</dcterms:created>
  <dcterms:modified xsi:type="dcterms:W3CDTF">2020-03-23T19:28:49Z</dcterms:modified>
</cp:coreProperties>
</file>