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8" r:id="rId10"/>
    <p:sldId id="264" r:id="rId11"/>
    <p:sldId id="265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66" r:id="rId20"/>
    <p:sldId id="267" r:id="rId21"/>
    <p:sldId id="269" r:id="rId22"/>
    <p:sldId id="270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147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9CC2C33-D229-4C6F-8AF8-3EE3951FA797}" type="doc">
      <dgm:prSet loTypeId="urn:microsoft.com/office/officeart/2005/8/layout/default" loCatId="list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50AAD88B-AF41-4447-8309-06ED1CFEFF1A}">
      <dgm:prSet phldrT="[Текст]"/>
      <dgm:spPr/>
      <dgm:t>
        <a:bodyPr/>
        <a:lstStyle/>
        <a:p>
          <a:r>
            <a:rPr lang="ru-RU" dirty="0"/>
            <a:t>Материальное</a:t>
          </a:r>
        </a:p>
      </dgm:t>
    </dgm:pt>
    <dgm:pt modelId="{2F66D052-96BF-4F87-B92C-94A01F39200F}" type="parTrans" cxnId="{B9EDD7DC-5B39-47E2-8DE8-6F47A1BC97E5}">
      <dgm:prSet/>
      <dgm:spPr/>
      <dgm:t>
        <a:bodyPr/>
        <a:lstStyle/>
        <a:p>
          <a:endParaRPr lang="ru-RU"/>
        </a:p>
      </dgm:t>
    </dgm:pt>
    <dgm:pt modelId="{DE37DC90-AB5D-48E1-95D9-D933FA7288B9}" type="sibTrans" cxnId="{B9EDD7DC-5B39-47E2-8DE8-6F47A1BC97E5}">
      <dgm:prSet/>
      <dgm:spPr/>
      <dgm:t>
        <a:bodyPr/>
        <a:lstStyle/>
        <a:p>
          <a:endParaRPr lang="ru-RU"/>
        </a:p>
      </dgm:t>
    </dgm:pt>
    <dgm:pt modelId="{5C3009FD-7682-458E-817C-23D3B1799FD4}">
      <dgm:prSet phldrT="[Текст]"/>
      <dgm:spPr/>
      <dgm:t>
        <a:bodyPr/>
        <a:lstStyle/>
        <a:p>
          <a:r>
            <a:rPr lang="ru-RU" dirty="0"/>
            <a:t>Идеальное</a:t>
          </a:r>
        </a:p>
      </dgm:t>
    </dgm:pt>
    <dgm:pt modelId="{668907F6-657D-4236-BA1E-5B25E2984B19}" type="parTrans" cxnId="{33D65418-E7B4-4726-9123-4B7E571B576C}">
      <dgm:prSet/>
      <dgm:spPr/>
      <dgm:t>
        <a:bodyPr/>
        <a:lstStyle/>
        <a:p>
          <a:endParaRPr lang="ru-RU"/>
        </a:p>
      </dgm:t>
    </dgm:pt>
    <dgm:pt modelId="{7148BDB9-6CDF-4348-AFAB-544CB17A06FF}" type="sibTrans" cxnId="{33D65418-E7B4-4726-9123-4B7E571B576C}">
      <dgm:prSet/>
      <dgm:spPr/>
      <dgm:t>
        <a:bodyPr/>
        <a:lstStyle/>
        <a:p>
          <a:endParaRPr lang="ru-RU"/>
        </a:p>
      </dgm:t>
    </dgm:pt>
    <dgm:pt modelId="{343EADA5-9F48-4BF2-9DF2-BD0F4135AAF8}" type="pres">
      <dgm:prSet presAssocID="{D9CC2C33-D229-4C6F-8AF8-3EE3951FA797}" presName="diagram" presStyleCnt="0">
        <dgm:presLayoutVars>
          <dgm:dir/>
          <dgm:resizeHandles val="exact"/>
        </dgm:presLayoutVars>
      </dgm:prSet>
      <dgm:spPr/>
    </dgm:pt>
    <dgm:pt modelId="{F8990980-6480-42DE-A026-18539A86F051}" type="pres">
      <dgm:prSet presAssocID="{50AAD88B-AF41-4447-8309-06ED1CFEFF1A}" presName="node" presStyleLbl="node1" presStyleIdx="0" presStyleCnt="2">
        <dgm:presLayoutVars>
          <dgm:bulletEnabled val="1"/>
        </dgm:presLayoutVars>
      </dgm:prSet>
      <dgm:spPr/>
    </dgm:pt>
    <dgm:pt modelId="{866739E7-D097-4535-BE5D-31B80E33E8A4}" type="pres">
      <dgm:prSet presAssocID="{DE37DC90-AB5D-48E1-95D9-D933FA7288B9}" presName="sibTrans" presStyleCnt="0"/>
      <dgm:spPr/>
    </dgm:pt>
    <dgm:pt modelId="{DDAF262A-B299-4083-89DC-FE58F9F4C656}" type="pres">
      <dgm:prSet presAssocID="{5C3009FD-7682-458E-817C-23D3B1799FD4}" presName="node" presStyleLbl="node1" presStyleIdx="1" presStyleCnt="2">
        <dgm:presLayoutVars>
          <dgm:bulletEnabled val="1"/>
        </dgm:presLayoutVars>
      </dgm:prSet>
      <dgm:spPr/>
    </dgm:pt>
  </dgm:ptLst>
  <dgm:cxnLst>
    <dgm:cxn modelId="{33D65418-E7B4-4726-9123-4B7E571B576C}" srcId="{D9CC2C33-D229-4C6F-8AF8-3EE3951FA797}" destId="{5C3009FD-7682-458E-817C-23D3B1799FD4}" srcOrd="1" destOrd="0" parTransId="{668907F6-657D-4236-BA1E-5B25E2984B19}" sibTransId="{7148BDB9-6CDF-4348-AFAB-544CB17A06FF}"/>
    <dgm:cxn modelId="{A53B9434-477A-4E9E-8C95-444CA04D2031}" type="presOf" srcId="{50AAD88B-AF41-4447-8309-06ED1CFEFF1A}" destId="{F8990980-6480-42DE-A026-18539A86F051}" srcOrd="0" destOrd="0" presId="urn:microsoft.com/office/officeart/2005/8/layout/default"/>
    <dgm:cxn modelId="{723B7889-6C1D-4664-A853-CAFC5A7C13E9}" type="presOf" srcId="{5C3009FD-7682-458E-817C-23D3B1799FD4}" destId="{DDAF262A-B299-4083-89DC-FE58F9F4C656}" srcOrd="0" destOrd="0" presId="urn:microsoft.com/office/officeart/2005/8/layout/default"/>
    <dgm:cxn modelId="{E52C5495-0C52-4D26-899F-A6E726DE517E}" type="presOf" srcId="{D9CC2C33-D229-4C6F-8AF8-3EE3951FA797}" destId="{343EADA5-9F48-4BF2-9DF2-BD0F4135AAF8}" srcOrd="0" destOrd="0" presId="urn:microsoft.com/office/officeart/2005/8/layout/default"/>
    <dgm:cxn modelId="{B9EDD7DC-5B39-47E2-8DE8-6F47A1BC97E5}" srcId="{D9CC2C33-D229-4C6F-8AF8-3EE3951FA797}" destId="{50AAD88B-AF41-4447-8309-06ED1CFEFF1A}" srcOrd="0" destOrd="0" parTransId="{2F66D052-96BF-4F87-B92C-94A01F39200F}" sibTransId="{DE37DC90-AB5D-48E1-95D9-D933FA7288B9}"/>
    <dgm:cxn modelId="{4E5388AD-4ABB-4445-B10C-44A21283EC9A}" type="presParOf" srcId="{343EADA5-9F48-4BF2-9DF2-BD0F4135AAF8}" destId="{F8990980-6480-42DE-A026-18539A86F051}" srcOrd="0" destOrd="0" presId="urn:microsoft.com/office/officeart/2005/8/layout/default"/>
    <dgm:cxn modelId="{DBF1C947-5F5A-4CF8-8910-6728C6C386E0}" type="presParOf" srcId="{343EADA5-9F48-4BF2-9DF2-BD0F4135AAF8}" destId="{866739E7-D097-4535-BE5D-31B80E33E8A4}" srcOrd="1" destOrd="0" presId="urn:microsoft.com/office/officeart/2005/8/layout/default"/>
    <dgm:cxn modelId="{9B39BA23-7E6C-4F05-9C2D-6A931F5CC457}" type="presParOf" srcId="{343EADA5-9F48-4BF2-9DF2-BD0F4135AAF8}" destId="{DDAF262A-B299-4083-89DC-FE58F9F4C656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5B84162-5107-4574-AB70-5248F5D349E1}" type="doc">
      <dgm:prSet loTypeId="urn:microsoft.com/office/officeart/2005/8/layout/default" loCatId="list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E9A27958-6DEB-46DE-AC8F-17E422BC1CD1}">
      <dgm:prSet phldrT="[Текст]"/>
      <dgm:spPr/>
      <dgm:t>
        <a:bodyPr/>
        <a:lstStyle/>
        <a:p>
          <a:r>
            <a:rPr lang="ru-RU" dirty="0"/>
            <a:t>В пределах встречи</a:t>
          </a:r>
        </a:p>
      </dgm:t>
    </dgm:pt>
    <dgm:pt modelId="{BEBB76E5-2CDC-418D-8BFF-CEE32D2CE97D}" type="parTrans" cxnId="{7D69E6B3-C5FE-4DFD-B521-EDDD9AC0867F}">
      <dgm:prSet/>
      <dgm:spPr/>
      <dgm:t>
        <a:bodyPr/>
        <a:lstStyle/>
        <a:p>
          <a:endParaRPr lang="ru-RU"/>
        </a:p>
      </dgm:t>
    </dgm:pt>
    <dgm:pt modelId="{7AD656DB-3CCD-4189-B15C-50F175E717E1}" type="sibTrans" cxnId="{7D69E6B3-C5FE-4DFD-B521-EDDD9AC0867F}">
      <dgm:prSet/>
      <dgm:spPr/>
      <dgm:t>
        <a:bodyPr/>
        <a:lstStyle/>
        <a:p>
          <a:endParaRPr lang="ru-RU"/>
        </a:p>
      </dgm:t>
    </dgm:pt>
    <dgm:pt modelId="{3335B0BC-C984-4FE8-9734-2CDD1C63277D}">
      <dgm:prSet phldrT="[Текст]"/>
      <dgm:spPr/>
      <dgm:t>
        <a:bodyPr/>
        <a:lstStyle/>
        <a:p>
          <a:r>
            <a:rPr lang="ru-RU" dirty="0"/>
            <a:t>За пределами встречи</a:t>
          </a:r>
        </a:p>
      </dgm:t>
    </dgm:pt>
    <dgm:pt modelId="{6295A03A-B927-4DDF-A100-494841456339}" type="parTrans" cxnId="{6905F7E1-FD23-42CD-AB15-56D9935BA85E}">
      <dgm:prSet/>
      <dgm:spPr/>
      <dgm:t>
        <a:bodyPr/>
        <a:lstStyle/>
        <a:p>
          <a:endParaRPr lang="ru-RU"/>
        </a:p>
      </dgm:t>
    </dgm:pt>
    <dgm:pt modelId="{C95BADB5-D5B8-4A8B-84BE-6570FEB74BB0}" type="sibTrans" cxnId="{6905F7E1-FD23-42CD-AB15-56D9935BA85E}">
      <dgm:prSet/>
      <dgm:spPr/>
      <dgm:t>
        <a:bodyPr/>
        <a:lstStyle/>
        <a:p>
          <a:endParaRPr lang="ru-RU"/>
        </a:p>
      </dgm:t>
    </dgm:pt>
    <dgm:pt modelId="{510F8D9B-D61D-4C30-B81E-2DC7801CDC28}" type="pres">
      <dgm:prSet presAssocID="{C5B84162-5107-4574-AB70-5248F5D349E1}" presName="diagram" presStyleCnt="0">
        <dgm:presLayoutVars>
          <dgm:dir/>
          <dgm:resizeHandles val="exact"/>
        </dgm:presLayoutVars>
      </dgm:prSet>
      <dgm:spPr/>
    </dgm:pt>
    <dgm:pt modelId="{ABCDE381-59CD-432D-AD92-207307B3592C}" type="pres">
      <dgm:prSet presAssocID="{E9A27958-6DEB-46DE-AC8F-17E422BC1CD1}" presName="node" presStyleLbl="node1" presStyleIdx="0" presStyleCnt="2" custLinFactNeighborX="-26" custLinFactNeighborY="-55570">
        <dgm:presLayoutVars>
          <dgm:bulletEnabled val="1"/>
        </dgm:presLayoutVars>
      </dgm:prSet>
      <dgm:spPr/>
    </dgm:pt>
    <dgm:pt modelId="{03757DAB-C44C-4010-9EBF-0E3D14BC8F37}" type="pres">
      <dgm:prSet presAssocID="{7AD656DB-3CCD-4189-B15C-50F175E717E1}" presName="sibTrans" presStyleCnt="0"/>
      <dgm:spPr/>
    </dgm:pt>
    <dgm:pt modelId="{2782BACE-B9E7-4CB7-9C31-978A3DEBEFB1}" type="pres">
      <dgm:prSet presAssocID="{3335B0BC-C984-4FE8-9734-2CDD1C63277D}" presName="node" presStyleLbl="node1" presStyleIdx="1" presStyleCnt="2" custLinFactNeighborX="2" custLinFactNeighborY="-58143">
        <dgm:presLayoutVars>
          <dgm:bulletEnabled val="1"/>
        </dgm:presLayoutVars>
      </dgm:prSet>
      <dgm:spPr/>
    </dgm:pt>
  </dgm:ptLst>
  <dgm:cxnLst>
    <dgm:cxn modelId="{D72EB53D-E8A7-4B14-AAA7-B477D11D7F27}" type="presOf" srcId="{E9A27958-6DEB-46DE-AC8F-17E422BC1CD1}" destId="{ABCDE381-59CD-432D-AD92-207307B3592C}" srcOrd="0" destOrd="0" presId="urn:microsoft.com/office/officeart/2005/8/layout/default"/>
    <dgm:cxn modelId="{216660A0-062D-4576-8247-AA3CDBC74BE1}" type="presOf" srcId="{C5B84162-5107-4574-AB70-5248F5D349E1}" destId="{510F8D9B-D61D-4C30-B81E-2DC7801CDC28}" srcOrd="0" destOrd="0" presId="urn:microsoft.com/office/officeart/2005/8/layout/default"/>
    <dgm:cxn modelId="{7D69E6B3-C5FE-4DFD-B521-EDDD9AC0867F}" srcId="{C5B84162-5107-4574-AB70-5248F5D349E1}" destId="{E9A27958-6DEB-46DE-AC8F-17E422BC1CD1}" srcOrd="0" destOrd="0" parTransId="{BEBB76E5-2CDC-418D-8BFF-CEE32D2CE97D}" sibTransId="{7AD656DB-3CCD-4189-B15C-50F175E717E1}"/>
    <dgm:cxn modelId="{C7CD3CC0-DCFC-40B8-98BF-B20F04F2B554}" type="presOf" srcId="{3335B0BC-C984-4FE8-9734-2CDD1C63277D}" destId="{2782BACE-B9E7-4CB7-9C31-978A3DEBEFB1}" srcOrd="0" destOrd="0" presId="urn:microsoft.com/office/officeart/2005/8/layout/default"/>
    <dgm:cxn modelId="{6905F7E1-FD23-42CD-AB15-56D9935BA85E}" srcId="{C5B84162-5107-4574-AB70-5248F5D349E1}" destId="{3335B0BC-C984-4FE8-9734-2CDD1C63277D}" srcOrd="1" destOrd="0" parTransId="{6295A03A-B927-4DDF-A100-494841456339}" sibTransId="{C95BADB5-D5B8-4A8B-84BE-6570FEB74BB0}"/>
    <dgm:cxn modelId="{7256050D-FA2C-41FD-956E-8EFC5694D42F}" type="presParOf" srcId="{510F8D9B-D61D-4C30-B81E-2DC7801CDC28}" destId="{ABCDE381-59CD-432D-AD92-207307B3592C}" srcOrd="0" destOrd="0" presId="urn:microsoft.com/office/officeart/2005/8/layout/default"/>
    <dgm:cxn modelId="{73047C3E-9DF5-4145-803A-309621BD0D1F}" type="presParOf" srcId="{510F8D9B-D61D-4C30-B81E-2DC7801CDC28}" destId="{03757DAB-C44C-4010-9EBF-0E3D14BC8F37}" srcOrd="1" destOrd="0" presId="urn:microsoft.com/office/officeart/2005/8/layout/default"/>
    <dgm:cxn modelId="{E7279682-E8A1-47B4-82DF-A821ACDF176A}" type="presParOf" srcId="{510F8D9B-D61D-4C30-B81E-2DC7801CDC28}" destId="{2782BACE-B9E7-4CB7-9C31-978A3DEBEFB1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9DDB400-3C65-4BC9-9D28-9B0A71686E33}" type="doc">
      <dgm:prSet loTypeId="urn:microsoft.com/office/officeart/2008/layout/SquareAccen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5EA2749-3AF4-4C8F-8F14-CBCB09AA56D5}">
      <dgm:prSet phldrT="[Текст]" custT="1"/>
      <dgm:spPr/>
      <dgm:t>
        <a:bodyPr/>
        <a:lstStyle/>
        <a:p>
          <a:r>
            <a:rPr lang="ru-RU" sz="3200" dirty="0"/>
            <a:t>Исследовательские проекты </a:t>
          </a:r>
        </a:p>
      </dgm:t>
    </dgm:pt>
    <dgm:pt modelId="{1604B983-5870-4B3E-A2A9-54B66902CA45}" type="parTrans" cxnId="{A14C3E90-9AEF-4CAA-B0A4-967631C6E51F}">
      <dgm:prSet/>
      <dgm:spPr/>
      <dgm:t>
        <a:bodyPr/>
        <a:lstStyle/>
        <a:p>
          <a:endParaRPr lang="ru-RU" sz="3200"/>
        </a:p>
      </dgm:t>
    </dgm:pt>
    <dgm:pt modelId="{1B0A46A6-813E-46D3-9EA1-0F03B3A68F48}" type="sibTrans" cxnId="{A14C3E90-9AEF-4CAA-B0A4-967631C6E51F}">
      <dgm:prSet/>
      <dgm:spPr/>
      <dgm:t>
        <a:bodyPr/>
        <a:lstStyle/>
        <a:p>
          <a:endParaRPr lang="ru-RU" sz="3200"/>
        </a:p>
      </dgm:t>
    </dgm:pt>
    <dgm:pt modelId="{B1A89764-F4EA-4003-AA6B-400A224080B7}">
      <dgm:prSet phldrT="[Текст]" custT="1"/>
      <dgm:spPr/>
      <dgm:t>
        <a:bodyPr/>
        <a:lstStyle/>
        <a:p>
          <a:r>
            <a:rPr lang="ru-RU" sz="1200" dirty="0"/>
            <a:t>хорошо продуманная структура</a:t>
          </a:r>
        </a:p>
      </dgm:t>
    </dgm:pt>
    <dgm:pt modelId="{E6EF5E76-25E3-4828-B82A-2A9E137F3666}" type="parTrans" cxnId="{80090866-21BD-4D1E-8BBB-7735617F535F}">
      <dgm:prSet/>
      <dgm:spPr/>
      <dgm:t>
        <a:bodyPr/>
        <a:lstStyle/>
        <a:p>
          <a:endParaRPr lang="ru-RU" sz="3200"/>
        </a:p>
      </dgm:t>
    </dgm:pt>
    <dgm:pt modelId="{83493F9D-40DA-488C-9661-ABC359424BF0}" type="sibTrans" cxnId="{80090866-21BD-4D1E-8BBB-7735617F535F}">
      <dgm:prSet/>
      <dgm:spPr/>
      <dgm:t>
        <a:bodyPr/>
        <a:lstStyle/>
        <a:p>
          <a:endParaRPr lang="ru-RU" sz="3200"/>
        </a:p>
      </dgm:t>
    </dgm:pt>
    <dgm:pt modelId="{0F5DDAF4-2FDA-4E16-911D-AE2C94097C42}">
      <dgm:prSet phldrT="[Текст]" custT="1"/>
      <dgm:spPr/>
      <dgm:t>
        <a:bodyPr/>
        <a:lstStyle/>
        <a:p>
          <a:r>
            <a:rPr lang="ru-RU" sz="1200" dirty="0"/>
            <a:t>полностью подчинены логике исследований, предполагают выдвижение предположений решения обозначенной проблемы, разработку путей ее решения, в том числе экспериментальных, опытных</a:t>
          </a:r>
        </a:p>
      </dgm:t>
    </dgm:pt>
    <dgm:pt modelId="{D3AE0098-43A2-411F-AAAF-D361E9BAC0A6}" type="parTrans" cxnId="{B8BA8EB7-559E-4979-8BBA-1DBB90CF49ED}">
      <dgm:prSet/>
      <dgm:spPr/>
      <dgm:t>
        <a:bodyPr/>
        <a:lstStyle/>
        <a:p>
          <a:endParaRPr lang="ru-RU" sz="3200"/>
        </a:p>
      </dgm:t>
    </dgm:pt>
    <dgm:pt modelId="{4F2FDC5F-7DBA-4469-84D9-5F892EBC7E67}" type="sibTrans" cxnId="{B8BA8EB7-559E-4979-8BBA-1DBB90CF49ED}">
      <dgm:prSet/>
      <dgm:spPr/>
      <dgm:t>
        <a:bodyPr/>
        <a:lstStyle/>
        <a:p>
          <a:endParaRPr lang="ru-RU" sz="3200"/>
        </a:p>
      </dgm:t>
    </dgm:pt>
    <dgm:pt modelId="{54EB2A12-A368-455C-8AEF-C9DFF6AB66C6}">
      <dgm:prSet phldrT="[Текст]" custT="1"/>
      <dgm:spPr/>
      <dgm:t>
        <a:bodyPr/>
        <a:lstStyle/>
        <a:p>
          <a:r>
            <a:rPr lang="ru-RU" sz="1200" dirty="0"/>
            <a:t>оформляют результаты исследования в виде газет, репортажей, видео зарисовок.</a:t>
          </a:r>
        </a:p>
      </dgm:t>
    </dgm:pt>
    <dgm:pt modelId="{663EA9E9-3012-4FE6-9ACA-23F21B3C830D}" type="parTrans" cxnId="{7C2E9F1D-DBF8-45E4-B951-CD9A53B785EF}">
      <dgm:prSet/>
      <dgm:spPr/>
      <dgm:t>
        <a:bodyPr/>
        <a:lstStyle/>
        <a:p>
          <a:endParaRPr lang="ru-RU" sz="3200"/>
        </a:p>
      </dgm:t>
    </dgm:pt>
    <dgm:pt modelId="{4221066F-BFA7-48BA-9350-E7CC1BDC43D1}" type="sibTrans" cxnId="{7C2E9F1D-DBF8-45E4-B951-CD9A53B785EF}">
      <dgm:prSet/>
      <dgm:spPr/>
      <dgm:t>
        <a:bodyPr/>
        <a:lstStyle/>
        <a:p>
          <a:endParaRPr lang="ru-RU" sz="3200"/>
        </a:p>
      </dgm:t>
    </dgm:pt>
    <dgm:pt modelId="{A5176240-F86C-405A-8716-E22CADEBE745}">
      <dgm:prSet phldrT="[Текст]" custT="1"/>
      <dgm:spPr/>
      <dgm:t>
        <a:bodyPr/>
        <a:lstStyle/>
        <a:p>
          <a:r>
            <a:rPr lang="ru-RU" sz="3200" dirty="0"/>
            <a:t>Творческие проекты </a:t>
          </a:r>
        </a:p>
      </dgm:t>
    </dgm:pt>
    <dgm:pt modelId="{89810148-4B7A-4EC1-97B7-2273FA383CE2}" type="parTrans" cxnId="{A2D2319A-592F-4D83-950C-B689D08EC30B}">
      <dgm:prSet/>
      <dgm:spPr/>
      <dgm:t>
        <a:bodyPr/>
        <a:lstStyle/>
        <a:p>
          <a:endParaRPr lang="ru-RU" sz="3200"/>
        </a:p>
      </dgm:t>
    </dgm:pt>
    <dgm:pt modelId="{C4E44823-EF97-49AF-ABFD-0B4F639C46E2}" type="sibTrans" cxnId="{A2D2319A-592F-4D83-950C-B689D08EC30B}">
      <dgm:prSet/>
      <dgm:spPr/>
      <dgm:t>
        <a:bodyPr/>
        <a:lstStyle/>
        <a:p>
          <a:endParaRPr lang="ru-RU" sz="3200"/>
        </a:p>
      </dgm:t>
    </dgm:pt>
    <dgm:pt modelId="{2FEE6F62-188A-4164-A40F-9A44C7C3B37B}">
      <dgm:prSet phldrT="[Текст]" custT="1"/>
      <dgm:spPr/>
      <dgm:t>
        <a:bodyPr/>
        <a:lstStyle/>
        <a:p>
          <a:r>
            <a:rPr lang="ru-RU" sz="1200" dirty="0"/>
            <a:t>не имеют детально проработанной структуры совместной деятельности участников, она только намечается и далее развивается, подчиняясь конкретному результату</a:t>
          </a:r>
        </a:p>
      </dgm:t>
    </dgm:pt>
    <dgm:pt modelId="{7FE1B599-4DD7-4F8B-B886-C19ACAC344A2}" type="parTrans" cxnId="{0B18E99E-6F51-4257-82B3-735D6A448F94}">
      <dgm:prSet/>
      <dgm:spPr/>
      <dgm:t>
        <a:bodyPr/>
        <a:lstStyle/>
        <a:p>
          <a:endParaRPr lang="ru-RU" sz="3200"/>
        </a:p>
      </dgm:t>
    </dgm:pt>
    <dgm:pt modelId="{C8157A26-AE2E-4545-98DC-C7C13796D7E2}" type="sibTrans" cxnId="{0B18E99E-6F51-4257-82B3-735D6A448F94}">
      <dgm:prSet/>
      <dgm:spPr/>
      <dgm:t>
        <a:bodyPr/>
        <a:lstStyle/>
        <a:p>
          <a:endParaRPr lang="ru-RU" sz="3200"/>
        </a:p>
      </dgm:t>
    </dgm:pt>
    <dgm:pt modelId="{1F7C6D6C-CE2B-4693-BCF1-4B6E45CB4032}">
      <dgm:prSet phldrT="[Текст]" custT="1"/>
      <dgm:spPr/>
      <dgm:t>
        <a:bodyPr/>
        <a:lstStyle/>
        <a:p>
          <a:r>
            <a:rPr lang="ru-RU" sz="1200" dirty="0"/>
            <a:t>Творческая деятельность, направленная на результат</a:t>
          </a:r>
        </a:p>
      </dgm:t>
    </dgm:pt>
    <dgm:pt modelId="{D5B5AFC3-0714-4AF5-9DE9-D1704ABE2F76}" type="parTrans" cxnId="{A28C5AF1-25AC-4C12-95E5-3BE1769567BB}">
      <dgm:prSet/>
      <dgm:spPr/>
      <dgm:t>
        <a:bodyPr/>
        <a:lstStyle/>
        <a:p>
          <a:endParaRPr lang="ru-RU" sz="3200"/>
        </a:p>
      </dgm:t>
    </dgm:pt>
    <dgm:pt modelId="{A0804784-77D2-41A1-94AD-412DB3687AF6}" type="sibTrans" cxnId="{A28C5AF1-25AC-4C12-95E5-3BE1769567BB}">
      <dgm:prSet/>
      <dgm:spPr/>
      <dgm:t>
        <a:bodyPr/>
        <a:lstStyle/>
        <a:p>
          <a:endParaRPr lang="ru-RU" sz="3200"/>
        </a:p>
      </dgm:t>
    </dgm:pt>
    <dgm:pt modelId="{1C6A2B5E-9485-4731-82F5-C96F1601AB75}">
      <dgm:prSet phldrT="[Текст]" custT="1"/>
      <dgm:spPr/>
      <dgm:t>
        <a:bodyPr/>
        <a:lstStyle/>
        <a:p>
          <a:r>
            <a:rPr lang="ru-RU" sz="1200" dirty="0"/>
            <a:t>Результат оформлен как сценарий, праздник, альбом</a:t>
          </a:r>
        </a:p>
      </dgm:t>
    </dgm:pt>
    <dgm:pt modelId="{58613948-D8C3-4A50-897B-5FC6DEF4C361}" type="parTrans" cxnId="{83CFDC1B-3030-4819-9244-C1D37F61863E}">
      <dgm:prSet/>
      <dgm:spPr/>
      <dgm:t>
        <a:bodyPr/>
        <a:lstStyle/>
        <a:p>
          <a:endParaRPr lang="ru-RU" sz="3200"/>
        </a:p>
      </dgm:t>
    </dgm:pt>
    <dgm:pt modelId="{6EAE7CF2-415C-4247-99C0-A3D861156149}" type="sibTrans" cxnId="{83CFDC1B-3030-4819-9244-C1D37F61863E}">
      <dgm:prSet/>
      <dgm:spPr/>
      <dgm:t>
        <a:bodyPr/>
        <a:lstStyle/>
        <a:p>
          <a:endParaRPr lang="ru-RU" sz="3200"/>
        </a:p>
      </dgm:t>
    </dgm:pt>
    <dgm:pt modelId="{1BAFC1E6-7C30-4A38-BDCC-7EDA43BE13BC}" type="pres">
      <dgm:prSet presAssocID="{D9DDB400-3C65-4BC9-9D28-9B0A71686E33}" presName="layout" presStyleCnt="0">
        <dgm:presLayoutVars>
          <dgm:chMax/>
          <dgm:chPref/>
          <dgm:dir/>
          <dgm:resizeHandles/>
        </dgm:presLayoutVars>
      </dgm:prSet>
      <dgm:spPr/>
    </dgm:pt>
    <dgm:pt modelId="{517A7BFE-1238-4A18-8677-22BEE0860932}" type="pres">
      <dgm:prSet presAssocID="{E5EA2749-3AF4-4C8F-8F14-CBCB09AA56D5}" presName="root" presStyleCnt="0">
        <dgm:presLayoutVars>
          <dgm:chMax/>
          <dgm:chPref/>
        </dgm:presLayoutVars>
      </dgm:prSet>
      <dgm:spPr/>
    </dgm:pt>
    <dgm:pt modelId="{ACF2C62C-0573-48D3-8536-26D708E2044F}" type="pres">
      <dgm:prSet presAssocID="{E5EA2749-3AF4-4C8F-8F14-CBCB09AA56D5}" presName="rootComposite" presStyleCnt="0">
        <dgm:presLayoutVars/>
      </dgm:prSet>
      <dgm:spPr/>
    </dgm:pt>
    <dgm:pt modelId="{C718BF7F-BD1A-4DB2-B3D2-E392F162D185}" type="pres">
      <dgm:prSet presAssocID="{E5EA2749-3AF4-4C8F-8F14-CBCB09AA56D5}" presName="ParentAccent" presStyleLbl="alignNode1" presStyleIdx="0" presStyleCnt="2"/>
      <dgm:spPr/>
    </dgm:pt>
    <dgm:pt modelId="{C3D168A1-4573-48B0-B45E-BCD5315F1A47}" type="pres">
      <dgm:prSet presAssocID="{E5EA2749-3AF4-4C8F-8F14-CBCB09AA56D5}" presName="ParentSmallAccent" presStyleLbl="fgAcc1" presStyleIdx="0" presStyleCnt="2"/>
      <dgm:spPr/>
    </dgm:pt>
    <dgm:pt modelId="{7C31DCCC-221D-4269-83A7-D7079D7DDCAC}" type="pres">
      <dgm:prSet presAssocID="{E5EA2749-3AF4-4C8F-8F14-CBCB09AA56D5}" presName="Parent" presStyleLbl="revTx" presStyleIdx="0" presStyleCnt="8">
        <dgm:presLayoutVars>
          <dgm:chMax/>
          <dgm:chPref val="4"/>
          <dgm:bulletEnabled val="1"/>
        </dgm:presLayoutVars>
      </dgm:prSet>
      <dgm:spPr/>
    </dgm:pt>
    <dgm:pt modelId="{E6C31DFF-A057-4A8C-98FC-6D9AFE10DBE0}" type="pres">
      <dgm:prSet presAssocID="{E5EA2749-3AF4-4C8F-8F14-CBCB09AA56D5}" presName="childShape" presStyleCnt="0">
        <dgm:presLayoutVars>
          <dgm:chMax val="0"/>
          <dgm:chPref val="0"/>
        </dgm:presLayoutVars>
      </dgm:prSet>
      <dgm:spPr/>
    </dgm:pt>
    <dgm:pt modelId="{0D64A33C-26D2-4476-BE8A-3E2CF498309B}" type="pres">
      <dgm:prSet presAssocID="{B1A89764-F4EA-4003-AA6B-400A224080B7}" presName="childComposite" presStyleCnt="0">
        <dgm:presLayoutVars>
          <dgm:chMax val="0"/>
          <dgm:chPref val="0"/>
        </dgm:presLayoutVars>
      </dgm:prSet>
      <dgm:spPr/>
    </dgm:pt>
    <dgm:pt modelId="{073C9DBB-BE6E-48B9-A756-47516BC2B17B}" type="pres">
      <dgm:prSet presAssocID="{B1A89764-F4EA-4003-AA6B-400A224080B7}" presName="ChildAccent" presStyleLbl="solidFgAcc1" presStyleIdx="0" presStyleCnt="6"/>
      <dgm:spPr/>
    </dgm:pt>
    <dgm:pt modelId="{332D52F0-1AD0-4054-8A44-700B99F60149}" type="pres">
      <dgm:prSet presAssocID="{B1A89764-F4EA-4003-AA6B-400A224080B7}" presName="Child" presStyleLbl="revTx" presStyleIdx="1" presStyleCnt="8">
        <dgm:presLayoutVars>
          <dgm:chMax val="0"/>
          <dgm:chPref val="0"/>
          <dgm:bulletEnabled val="1"/>
        </dgm:presLayoutVars>
      </dgm:prSet>
      <dgm:spPr/>
    </dgm:pt>
    <dgm:pt modelId="{8EB6B820-0F0F-49B7-9AE7-1D11C5B6D63C}" type="pres">
      <dgm:prSet presAssocID="{0F5DDAF4-2FDA-4E16-911D-AE2C94097C42}" presName="childComposite" presStyleCnt="0">
        <dgm:presLayoutVars>
          <dgm:chMax val="0"/>
          <dgm:chPref val="0"/>
        </dgm:presLayoutVars>
      </dgm:prSet>
      <dgm:spPr/>
    </dgm:pt>
    <dgm:pt modelId="{87D538B9-208B-4F26-80A2-9D25B14DD9D4}" type="pres">
      <dgm:prSet presAssocID="{0F5DDAF4-2FDA-4E16-911D-AE2C94097C42}" presName="ChildAccent" presStyleLbl="solidFgAcc1" presStyleIdx="1" presStyleCnt="6"/>
      <dgm:spPr/>
    </dgm:pt>
    <dgm:pt modelId="{A2197950-2D20-49DD-BD9A-021F8FF7F46D}" type="pres">
      <dgm:prSet presAssocID="{0F5DDAF4-2FDA-4E16-911D-AE2C94097C42}" presName="Child" presStyleLbl="revTx" presStyleIdx="2" presStyleCnt="8">
        <dgm:presLayoutVars>
          <dgm:chMax val="0"/>
          <dgm:chPref val="0"/>
          <dgm:bulletEnabled val="1"/>
        </dgm:presLayoutVars>
      </dgm:prSet>
      <dgm:spPr/>
    </dgm:pt>
    <dgm:pt modelId="{E4EBE517-43F6-4086-8357-01DFA7D4342D}" type="pres">
      <dgm:prSet presAssocID="{54EB2A12-A368-455C-8AEF-C9DFF6AB66C6}" presName="childComposite" presStyleCnt="0">
        <dgm:presLayoutVars>
          <dgm:chMax val="0"/>
          <dgm:chPref val="0"/>
        </dgm:presLayoutVars>
      </dgm:prSet>
      <dgm:spPr/>
    </dgm:pt>
    <dgm:pt modelId="{C2FA4411-7738-4B91-95F9-28DCC275AF33}" type="pres">
      <dgm:prSet presAssocID="{54EB2A12-A368-455C-8AEF-C9DFF6AB66C6}" presName="ChildAccent" presStyleLbl="solidFgAcc1" presStyleIdx="2" presStyleCnt="6"/>
      <dgm:spPr/>
    </dgm:pt>
    <dgm:pt modelId="{46F00554-DA59-4AE6-B0F7-E08A853BD6B5}" type="pres">
      <dgm:prSet presAssocID="{54EB2A12-A368-455C-8AEF-C9DFF6AB66C6}" presName="Child" presStyleLbl="revTx" presStyleIdx="3" presStyleCnt="8">
        <dgm:presLayoutVars>
          <dgm:chMax val="0"/>
          <dgm:chPref val="0"/>
          <dgm:bulletEnabled val="1"/>
        </dgm:presLayoutVars>
      </dgm:prSet>
      <dgm:spPr/>
    </dgm:pt>
    <dgm:pt modelId="{49948991-28B4-415C-AFD8-6C3AB5B68637}" type="pres">
      <dgm:prSet presAssocID="{A5176240-F86C-405A-8716-E22CADEBE745}" presName="root" presStyleCnt="0">
        <dgm:presLayoutVars>
          <dgm:chMax/>
          <dgm:chPref/>
        </dgm:presLayoutVars>
      </dgm:prSet>
      <dgm:spPr/>
    </dgm:pt>
    <dgm:pt modelId="{1DBCF84D-2E97-4DF9-9A10-C4FA1A8E65C8}" type="pres">
      <dgm:prSet presAssocID="{A5176240-F86C-405A-8716-E22CADEBE745}" presName="rootComposite" presStyleCnt="0">
        <dgm:presLayoutVars/>
      </dgm:prSet>
      <dgm:spPr/>
    </dgm:pt>
    <dgm:pt modelId="{00419AF5-3F65-4382-8F2A-A16EA91F4641}" type="pres">
      <dgm:prSet presAssocID="{A5176240-F86C-405A-8716-E22CADEBE745}" presName="ParentAccent" presStyleLbl="alignNode1" presStyleIdx="1" presStyleCnt="2"/>
      <dgm:spPr/>
    </dgm:pt>
    <dgm:pt modelId="{4A0B6EF7-3376-474D-A19F-2542ABE7D1C4}" type="pres">
      <dgm:prSet presAssocID="{A5176240-F86C-405A-8716-E22CADEBE745}" presName="ParentSmallAccent" presStyleLbl="fgAcc1" presStyleIdx="1" presStyleCnt="2"/>
      <dgm:spPr/>
    </dgm:pt>
    <dgm:pt modelId="{32A94B4C-0ABD-4751-84C9-CE574BAB780F}" type="pres">
      <dgm:prSet presAssocID="{A5176240-F86C-405A-8716-E22CADEBE745}" presName="Parent" presStyleLbl="revTx" presStyleIdx="4" presStyleCnt="8">
        <dgm:presLayoutVars>
          <dgm:chMax/>
          <dgm:chPref val="4"/>
          <dgm:bulletEnabled val="1"/>
        </dgm:presLayoutVars>
      </dgm:prSet>
      <dgm:spPr/>
    </dgm:pt>
    <dgm:pt modelId="{AC6D7812-2EB5-47BA-9537-1CAEE6D5563C}" type="pres">
      <dgm:prSet presAssocID="{A5176240-F86C-405A-8716-E22CADEBE745}" presName="childShape" presStyleCnt="0">
        <dgm:presLayoutVars>
          <dgm:chMax val="0"/>
          <dgm:chPref val="0"/>
        </dgm:presLayoutVars>
      </dgm:prSet>
      <dgm:spPr/>
    </dgm:pt>
    <dgm:pt modelId="{4AEE17E1-CE23-48D3-8BC8-B1A929F84CD3}" type="pres">
      <dgm:prSet presAssocID="{2FEE6F62-188A-4164-A40F-9A44C7C3B37B}" presName="childComposite" presStyleCnt="0">
        <dgm:presLayoutVars>
          <dgm:chMax val="0"/>
          <dgm:chPref val="0"/>
        </dgm:presLayoutVars>
      </dgm:prSet>
      <dgm:spPr/>
    </dgm:pt>
    <dgm:pt modelId="{E27463D6-7D91-4CCC-9513-E13F6C4EE4BC}" type="pres">
      <dgm:prSet presAssocID="{2FEE6F62-188A-4164-A40F-9A44C7C3B37B}" presName="ChildAccent" presStyleLbl="solidFgAcc1" presStyleIdx="3" presStyleCnt="6"/>
      <dgm:spPr/>
    </dgm:pt>
    <dgm:pt modelId="{1E0B7E68-4147-4745-B471-8FF96A2D79CE}" type="pres">
      <dgm:prSet presAssocID="{2FEE6F62-188A-4164-A40F-9A44C7C3B37B}" presName="Child" presStyleLbl="revTx" presStyleIdx="5" presStyleCnt="8">
        <dgm:presLayoutVars>
          <dgm:chMax val="0"/>
          <dgm:chPref val="0"/>
          <dgm:bulletEnabled val="1"/>
        </dgm:presLayoutVars>
      </dgm:prSet>
      <dgm:spPr/>
    </dgm:pt>
    <dgm:pt modelId="{5CC67E9B-F325-406F-B4F0-6E6697AD947D}" type="pres">
      <dgm:prSet presAssocID="{1F7C6D6C-CE2B-4693-BCF1-4B6E45CB4032}" presName="childComposite" presStyleCnt="0">
        <dgm:presLayoutVars>
          <dgm:chMax val="0"/>
          <dgm:chPref val="0"/>
        </dgm:presLayoutVars>
      </dgm:prSet>
      <dgm:spPr/>
    </dgm:pt>
    <dgm:pt modelId="{34DBC77B-301F-4F04-A91F-0CDD0F2CA134}" type="pres">
      <dgm:prSet presAssocID="{1F7C6D6C-CE2B-4693-BCF1-4B6E45CB4032}" presName="ChildAccent" presStyleLbl="solidFgAcc1" presStyleIdx="4" presStyleCnt="6"/>
      <dgm:spPr/>
    </dgm:pt>
    <dgm:pt modelId="{B21850CF-6AC2-4AB8-80D7-E1938443FF21}" type="pres">
      <dgm:prSet presAssocID="{1F7C6D6C-CE2B-4693-BCF1-4B6E45CB4032}" presName="Child" presStyleLbl="revTx" presStyleIdx="6" presStyleCnt="8">
        <dgm:presLayoutVars>
          <dgm:chMax val="0"/>
          <dgm:chPref val="0"/>
          <dgm:bulletEnabled val="1"/>
        </dgm:presLayoutVars>
      </dgm:prSet>
      <dgm:spPr/>
    </dgm:pt>
    <dgm:pt modelId="{AA6AD12E-FAA9-4D9B-9539-97755235EA67}" type="pres">
      <dgm:prSet presAssocID="{1C6A2B5E-9485-4731-82F5-C96F1601AB75}" presName="childComposite" presStyleCnt="0">
        <dgm:presLayoutVars>
          <dgm:chMax val="0"/>
          <dgm:chPref val="0"/>
        </dgm:presLayoutVars>
      </dgm:prSet>
      <dgm:spPr/>
    </dgm:pt>
    <dgm:pt modelId="{68747D90-B30E-4C17-B0A2-47DCD7727A03}" type="pres">
      <dgm:prSet presAssocID="{1C6A2B5E-9485-4731-82F5-C96F1601AB75}" presName="ChildAccent" presStyleLbl="solidFgAcc1" presStyleIdx="5" presStyleCnt="6"/>
      <dgm:spPr/>
    </dgm:pt>
    <dgm:pt modelId="{CDBEE546-BC6B-4470-93BC-6ED79236C586}" type="pres">
      <dgm:prSet presAssocID="{1C6A2B5E-9485-4731-82F5-C96F1601AB75}" presName="Child" presStyleLbl="revTx" presStyleIdx="7" presStyleCnt="8">
        <dgm:presLayoutVars>
          <dgm:chMax val="0"/>
          <dgm:chPref val="0"/>
          <dgm:bulletEnabled val="1"/>
        </dgm:presLayoutVars>
      </dgm:prSet>
      <dgm:spPr/>
    </dgm:pt>
  </dgm:ptLst>
  <dgm:cxnLst>
    <dgm:cxn modelId="{82B0AE11-B8BD-4F35-9D5B-1089272762ED}" type="presOf" srcId="{1C6A2B5E-9485-4731-82F5-C96F1601AB75}" destId="{CDBEE546-BC6B-4470-93BC-6ED79236C586}" srcOrd="0" destOrd="0" presId="urn:microsoft.com/office/officeart/2008/layout/SquareAccentList"/>
    <dgm:cxn modelId="{83CFDC1B-3030-4819-9244-C1D37F61863E}" srcId="{A5176240-F86C-405A-8716-E22CADEBE745}" destId="{1C6A2B5E-9485-4731-82F5-C96F1601AB75}" srcOrd="2" destOrd="0" parTransId="{58613948-D8C3-4A50-897B-5FC6DEF4C361}" sibTransId="{6EAE7CF2-415C-4247-99C0-A3D861156149}"/>
    <dgm:cxn modelId="{7C2E9F1D-DBF8-45E4-B951-CD9A53B785EF}" srcId="{E5EA2749-3AF4-4C8F-8F14-CBCB09AA56D5}" destId="{54EB2A12-A368-455C-8AEF-C9DFF6AB66C6}" srcOrd="2" destOrd="0" parTransId="{663EA9E9-3012-4FE6-9ACA-23F21B3C830D}" sibTransId="{4221066F-BFA7-48BA-9350-E7CC1BDC43D1}"/>
    <dgm:cxn modelId="{388E5A64-BB6E-4A85-BDAB-922B11EFC976}" type="presOf" srcId="{1F7C6D6C-CE2B-4693-BCF1-4B6E45CB4032}" destId="{B21850CF-6AC2-4AB8-80D7-E1938443FF21}" srcOrd="0" destOrd="0" presId="urn:microsoft.com/office/officeart/2008/layout/SquareAccentList"/>
    <dgm:cxn modelId="{80090866-21BD-4D1E-8BBB-7735617F535F}" srcId="{E5EA2749-3AF4-4C8F-8F14-CBCB09AA56D5}" destId="{B1A89764-F4EA-4003-AA6B-400A224080B7}" srcOrd="0" destOrd="0" parTransId="{E6EF5E76-25E3-4828-B82A-2A9E137F3666}" sibTransId="{83493F9D-40DA-488C-9661-ABC359424BF0}"/>
    <dgm:cxn modelId="{C0C7106F-336F-4EB7-94C8-73314E2C019E}" type="presOf" srcId="{D9DDB400-3C65-4BC9-9D28-9B0A71686E33}" destId="{1BAFC1E6-7C30-4A38-BDCC-7EDA43BE13BC}" srcOrd="0" destOrd="0" presId="urn:microsoft.com/office/officeart/2008/layout/SquareAccentList"/>
    <dgm:cxn modelId="{D7DEE573-AC5E-4B03-AA72-122C5F0836CE}" type="presOf" srcId="{B1A89764-F4EA-4003-AA6B-400A224080B7}" destId="{332D52F0-1AD0-4054-8A44-700B99F60149}" srcOrd="0" destOrd="0" presId="urn:microsoft.com/office/officeart/2008/layout/SquareAccentList"/>
    <dgm:cxn modelId="{A14C3E90-9AEF-4CAA-B0A4-967631C6E51F}" srcId="{D9DDB400-3C65-4BC9-9D28-9B0A71686E33}" destId="{E5EA2749-3AF4-4C8F-8F14-CBCB09AA56D5}" srcOrd="0" destOrd="0" parTransId="{1604B983-5870-4B3E-A2A9-54B66902CA45}" sibTransId="{1B0A46A6-813E-46D3-9EA1-0F03B3A68F48}"/>
    <dgm:cxn modelId="{2C7D9497-D8C8-4CE9-9274-FC6ACD1C7A58}" type="presOf" srcId="{A5176240-F86C-405A-8716-E22CADEBE745}" destId="{32A94B4C-0ABD-4751-84C9-CE574BAB780F}" srcOrd="0" destOrd="0" presId="urn:microsoft.com/office/officeart/2008/layout/SquareAccentList"/>
    <dgm:cxn modelId="{A2D2319A-592F-4D83-950C-B689D08EC30B}" srcId="{D9DDB400-3C65-4BC9-9D28-9B0A71686E33}" destId="{A5176240-F86C-405A-8716-E22CADEBE745}" srcOrd="1" destOrd="0" parTransId="{89810148-4B7A-4EC1-97B7-2273FA383CE2}" sibTransId="{C4E44823-EF97-49AF-ABFD-0B4F639C46E2}"/>
    <dgm:cxn modelId="{0B18E99E-6F51-4257-82B3-735D6A448F94}" srcId="{A5176240-F86C-405A-8716-E22CADEBE745}" destId="{2FEE6F62-188A-4164-A40F-9A44C7C3B37B}" srcOrd="0" destOrd="0" parTransId="{7FE1B599-4DD7-4F8B-B886-C19ACAC344A2}" sibTransId="{C8157A26-AE2E-4545-98DC-C7C13796D7E2}"/>
    <dgm:cxn modelId="{4DB089A2-0427-4508-93FB-FBA09A2607A7}" type="presOf" srcId="{E5EA2749-3AF4-4C8F-8F14-CBCB09AA56D5}" destId="{7C31DCCC-221D-4269-83A7-D7079D7DDCAC}" srcOrd="0" destOrd="0" presId="urn:microsoft.com/office/officeart/2008/layout/SquareAccentList"/>
    <dgm:cxn modelId="{B8BA8EB7-559E-4979-8BBA-1DBB90CF49ED}" srcId="{E5EA2749-3AF4-4C8F-8F14-CBCB09AA56D5}" destId="{0F5DDAF4-2FDA-4E16-911D-AE2C94097C42}" srcOrd="1" destOrd="0" parTransId="{D3AE0098-43A2-411F-AAAF-D361E9BAC0A6}" sibTransId="{4F2FDC5F-7DBA-4469-84D9-5F892EBC7E67}"/>
    <dgm:cxn modelId="{AFC627BC-EAE9-4195-8821-C018C722272D}" type="presOf" srcId="{54EB2A12-A368-455C-8AEF-C9DFF6AB66C6}" destId="{46F00554-DA59-4AE6-B0F7-E08A853BD6B5}" srcOrd="0" destOrd="0" presId="urn:microsoft.com/office/officeart/2008/layout/SquareAccentList"/>
    <dgm:cxn modelId="{6E00F4E1-97DA-4EE1-B877-DD95AA93962F}" type="presOf" srcId="{0F5DDAF4-2FDA-4E16-911D-AE2C94097C42}" destId="{A2197950-2D20-49DD-BD9A-021F8FF7F46D}" srcOrd="0" destOrd="0" presId="urn:microsoft.com/office/officeart/2008/layout/SquareAccentList"/>
    <dgm:cxn modelId="{7A9976E4-9527-489B-A71A-FD70139EC8A7}" type="presOf" srcId="{2FEE6F62-188A-4164-A40F-9A44C7C3B37B}" destId="{1E0B7E68-4147-4745-B471-8FF96A2D79CE}" srcOrd="0" destOrd="0" presId="urn:microsoft.com/office/officeart/2008/layout/SquareAccentList"/>
    <dgm:cxn modelId="{A28C5AF1-25AC-4C12-95E5-3BE1769567BB}" srcId="{A5176240-F86C-405A-8716-E22CADEBE745}" destId="{1F7C6D6C-CE2B-4693-BCF1-4B6E45CB4032}" srcOrd="1" destOrd="0" parTransId="{D5B5AFC3-0714-4AF5-9DE9-D1704ABE2F76}" sibTransId="{A0804784-77D2-41A1-94AD-412DB3687AF6}"/>
    <dgm:cxn modelId="{9C8BA8A9-57C7-48BB-B90E-E501C86E4E77}" type="presParOf" srcId="{1BAFC1E6-7C30-4A38-BDCC-7EDA43BE13BC}" destId="{517A7BFE-1238-4A18-8677-22BEE0860932}" srcOrd="0" destOrd="0" presId="urn:microsoft.com/office/officeart/2008/layout/SquareAccentList"/>
    <dgm:cxn modelId="{3CF25DE2-A201-4AB2-89A1-A8D025846039}" type="presParOf" srcId="{517A7BFE-1238-4A18-8677-22BEE0860932}" destId="{ACF2C62C-0573-48D3-8536-26D708E2044F}" srcOrd="0" destOrd="0" presId="urn:microsoft.com/office/officeart/2008/layout/SquareAccentList"/>
    <dgm:cxn modelId="{2BA99FDC-43E9-44C1-932B-26E3FD80A231}" type="presParOf" srcId="{ACF2C62C-0573-48D3-8536-26D708E2044F}" destId="{C718BF7F-BD1A-4DB2-B3D2-E392F162D185}" srcOrd="0" destOrd="0" presId="urn:microsoft.com/office/officeart/2008/layout/SquareAccentList"/>
    <dgm:cxn modelId="{FA957595-9476-4504-9715-3EADA7F95CA6}" type="presParOf" srcId="{ACF2C62C-0573-48D3-8536-26D708E2044F}" destId="{C3D168A1-4573-48B0-B45E-BCD5315F1A47}" srcOrd="1" destOrd="0" presId="urn:microsoft.com/office/officeart/2008/layout/SquareAccentList"/>
    <dgm:cxn modelId="{381A0602-93B4-4AA0-84C3-A763D2EE2403}" type="presParOf" srcId="{ACF2C62C-0573-48D3-8536-26D708E2044F}" destId="{7C31DCCC-221D-4269-83A7-D7079D7DDCAC}" srcOrd="2" destOrd="0" presId="urn:microsoft.com/office/officeart/2008/layout/SquareAccentList"/>
    <dgm:cxn modelId="{C8920BF4-B8E6-4A1C-9314-025B9643DC85}" type="presParOf" srcId="{517A7BFE-1238-4A18-8677-22BEE0860932}" destId="{E6C31DFF-A057-4A8C-98FC-6D9AFE10DBE0}" srcOrd="1" destOrd="0" presId="urn:microsoft.com/office/officeart/2008/layout/SquareAccentList"/>
    <dgm:cxn modelId="{E035AE3F-6F1C-41D7-A069-5EA7B9D8B7DE}" type="presParOf" srcId="{E6C31DFF-A057-4A8C-98FC-6D9AFE10DBE0}" destId="{0D64A33C-26D2-4476-BE8A-3E2CF498309B}" srcOrd="0" destOrd="0" presId="urn:microsoft.com/office/officeart/2008/layout/SquareAccentList"/>
    <dgm:cxn modelId="{4BFB451F-7AEE-487B-98E0-76436573A799}" type="presParOf" srcId="{0D64A33C-26D2-4476-BE8A-3E2CF498309B}" destId="{073C9DBB-BE6E-48B9-A756-47516BC2B17B}" srcOrd="0" destOrd="0" presId="urn:microsoft.com/office/officeart/2008/layout/SquareAccentList"/>
    <dgm:cxn modelId="{6038BC31-F88E-4FB0-B680-FD66D3660F46}" type="presParOf" srcId="{0D64A33C-26D2-4476-BE8A-3E2CF498309B}" destId="{332D52F0-1AD0-4054-8A44-700B99F60149}" srcOrd="1" destOrd="0" presId="urn:microsoft.com/office/officeart/2008/layout/SquareAccentList"/>
    <dgm:cxn modelId="{C3848C42-11CC-4CFC-B2D9-C00DCBCA779F}" type="presParOf" srcId="{E6C31DFF-A057-4A8C-98FC-6D9AFE10DBE0}" destId="{8EB6B820-0F0F-49B7-9AE7-1D11C5B6D63C}" srcOrd="1" destOrd="0" presId="urn:microsoft.com/office/officeart/2008/layout/SquareAccentList"/>
    <dgm:cxn modelId="{9F9643E7-A535-4B40-A907-4960B36D7D58}" type="presParOf" srcId="{8EB6B820-0F0F-49B7-9AE7-1D11C5B6D63C}" destId="{87D538B9-208B-4F26-80A2-9D25B14DD9D4}" srcOrd="0" destOrd="0" presId="urn:microsoft.com/office/officeart/2008/layout/SquareAccentList"/>
    <dgm:cxn modelId="{305F5082-2FC6-40A2-8597-06DB4BE8A6F9}" type="presParOf" srcId="{8EB6B820-0F0F-49B7-9AE7-1D11C5B6D63C}" destId="{A2197950-2D20-49DD-BD9A-021F8FF7F46D}" srcOrd="1" destOrd="0" presId="urn:microsoft.com/office/officeart/2008/layout/SquareAccentList"/>
    <dgm:cxn modelId="{416E3CBE-45A9-45C7-801D-4F8AE905E614}" type="presParOf" srcId="{E6C31DFF-A057-4A8C-98FC-6D9AFE10DBE0}" destId="{E4EBE517-43F6-4086-8357-01DFA7D4342D}" srcOrd="2" destOrd="0" presId="urn:microsoft.com/office/officeart/2008/layout/SquareAccentList"/>
    <dgm:cxn modelId="{5FF8DBD9-DC39-45D5-830A-3512C90E2E17}" type="presParOf" srcId="{E4EBE517-43F6-4086-8357-01DFA7D4342D}" destId="{C2FA4411-7738-4B91-95F9-28DCC275AF33}" srcOrd="0" destOrd="0" presId="urn:microsoft.com/office/officeart/2008/layout/SquareAccentList"/>
    <dgm:cxn modelId="{A35EB49B-F55F-46A4-A29A-BA039B98C0C3}" type="presParOf" srcId="{E4EBE517-43F6-4086-8357-01DFA7D4342D}" destId="{46F00554-DA59-4AE6-B0F7-E08A853BD6B5}" srcOrd="1" destOrd="0" presId="urn:microsoft.com/office/officeart/2008/layout/SquareAccentList"/>
    <dgm:cxn modelId="{42D003A6-5892-4048-B92C-5F7C5F88CE52}" type="presParOf" srcId="{1BAFC1E6-7C30-4A38-BDCC-7EDA43BE13BC}" destId="{49948991-28B4-415C-AFD8-6C3AB5B68637}" srcOrd="1" destOrd="0" presId="urn:microsoft.com/office/officeart/2008/layout/SquareAccentList"/>
    <dgm:cxn modelId="{F20CB39A-1657-443E-A97E-6342DD33CE98}" type="presParOf" srcId="{49948991-28B4-415C-AFD8-6C3AB5B68637}" destId="{1DBCF84D-2E97-4DF9-9A10-C4FA1A8E65C8}" srcOrd="0" destOrd="0" presId="urn:microsoft.com/office/officeart/2008/layout/SquareAccentList"/>
    <dgm:cxn modelId="{2BE45DF1-E4CA-4C2F-8BF9-C7382197A686}" type="presParOf" srcId="{1DBCF84D-2E97-4DF9-9A10-C4FA1A8E65C8}" destId="{00419AF5-3F65-4382-8F2A-A16EA91F4641}" srcOrd="0" destOrd="0" presId="urn:microsoft.com/office/officeart/2008/layout/SquareAccentList"/>
    <dgm:cxn modelId="{AEA327A4-EABC-4C08-B6D7-A9A3811D58B0}" type="presParOf" srcId="{1DBCF84D-2E97-4DF9-9A10-C4FA1A8E65C8}" destId="{4A0B6EF7-3376-474D-A19F-2542ABE7D1C4}" srcOrd="1" destOrd="0" presId="urn:microsoft.com/office/officeart/2008/layout/SquareAccentList"/>
    <dgm:cxn modelId="{79AA634C-090E-4316-B965-7D0D11CFDBCB}" type="presParOf" srcId="{1DBCF84D-2E97-4DF9-9A10-C4FA1A8E65C8}" destId="{32A94B4C-0ABD-4751-84C9-CE574BAB780F}" srcOrd="2" destOrd="0" presId="urn:microsoft.com/office/officeart/2008/layout/SquareAccentList"/>
    <dgm:cxn modelId="{6B7D03F0-C72B-4557-B89F-F5E06D6515B5}" type="presParOf" srcId="{49948991-28B4-415C-AFD8-6C3AB5B68637}" destId="{AC6D7812-2EB5-47BA-9537-1CAEE6D5563C}" srcOrd="1" destOrd="0" presId="urn:microsoft.com/office/officeart/2008/layout/SquareAccentList"/>
    <dgm:cxn modelId="{8C4D22FD-43D3-4AAA-A4EB-92E0BC82FA99}" type="presParOf" srcId="{AC6D7812-2EB5-47BA-9537-1CAEE6D5563C}" destId="{4AEE17E1-CE23-48D3-8BC8-B1A929F84CD3}" srcOrd="0" destOrd="0" presId="urn:microsoft.com/office/officeart/2008/layout/SquareAccentList"/>
    <dgm:cxn modelId="{50B607DD-9E3A-4203-BB7B-E28D14E43D6F}" type="presParOf" srcId="{4AEE17E1-CE23-48D3-8BC8-B1A929F84CD3}" destId="{E27463D6-7D91-4CCC-9513-E13F6C4EE4BC}" srcOrd="0" destOrd="0" presId="urn:microsoft.com/office/officeart/2008/layout/SquareAccentList"/>
    <dgm:cxn modelId="{33F57DCB-B763-41D7-920E-60F9D0BECC00}" type="presParOf" srcId="{4AEE17E1-CE23-48D3-8BC8-B1A929F84CD3}" destId="{1E0B7E68-4147-4745-B471-8FF96A2D79CE}" srcOrd="1" destOrd="0" presId="urn:microsoft.com/office/officeart/2008/layout/SquareAccentList"/>
    <dgm:cxn modelId="{BE9D4CC9-6F39-40C9-9956-FF7DB365F954}" type="presParOf" srcId="{AC6D7812-2EB5-47BA-9537-1CAEE6D5563C}" destId="{5CC67E9B-F325-406F-B4F0-6E6697AD947D}" srcOrd="1" destOrd="0" presId="urn:microsoft.com/office/officeart/2008/layout/SquareAccentList"/>
    <dgm:cxn modelId="{9D0364BB-4B8A-4F29-ADBF-0DB3D67B2129}" type="presParOf" srcId="{5CC67E9B-F325-406F-B4F0-6E6697AD947D}" destId="{34DBC77B-301F-4F04-A91F-0CDD0F2CA134}" srcOrd="0" destOrd="0" presId="urn:microsoft.com/office/officeart/2008/layout/SquareAccentList"/>
    <dgm:cxn modelId="{F20DF3AB-B7AF-42F2-9C61-677694BDDAE8}" type="presParOf" srcId="{5CC67E9B-F325-406F-B4F0-6E6697AD947D}" destId="{B21850CF-6AC2-4AB8-80D7-E1938443FF21}" srcOrd="1" destOrd="0" presId="urn:microsoft.com/office/officeart/2008/layout/SquareAccentList"/>
    <dgm:cxn modelId="{317DC6A8-AE16-40CC-BFF5-FF440CBB1C74}" type="presParOf" srcId="{AC6D7812-2EB5-47BA-9537-1CAEE6D5563C}" destId="{AA6AD12E-FAA9-4D9B-9539-97755235EA67}" srcOrd="2" destOrd="0" presId="urn:microsoft.com/office/officeart/2008/layout/SquareAccentList"/>
    <dgm:cxn modelId="{5B33DA71-8A19-4FB7-A263-1F6AE3FD05B2}" type="presParOf" srcId="{AA6AD12E-FAA9-4D9B-9539-97755235EA67}" destId="{68747D90-B30E-4C17-B0A2-47DCD7727A03}" srcOrd="0" destOrd="0" presId="urn:microsoft.com/office/officeart/2008/layout/SquareAccentList"/>
    <dgm:cxn modelId="{6C4EB23C-A089-4FC5-9EE0-9EDF7A8334D9}" type="presParOf" srcId="{AA6AD12E-FAA9-4D9B-9539-97755235EA67}" destId="{CDBEE546-BC6B-4470-93BC-6ED79236C586}" srcOrd="1" destOrd="0" presId="urn:microsoft.com/office/officeart/2008/layout/Square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04FFBAE-5305-417A-9CC5-009F47B220EF}" type="doc">
      <dgm:prSet loTypeId="urn:microsoft.com/office/officeart/2008/layout/SquareAccen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4BC08C2-2570-4172-BD3B-60DFA80BB92D}">
      <dgm:prSet phldrT="[Текст]" custT="1"/>
      <dgm:spPr/>
      <dgm:t>
        <a:bodyPr/>
        <a:lstStyle/>
        <a:p>
          <a:r>
            <a:rPr lang="ru-RU" sz="2400" dirty="0"/>
            <a:t>Информационно-практико-ориентированный</a:t>
          </a:r>
        </a:p>
      </dgm:t>
    </dgm:pt>
    <dgm:pt modelId="{63D892DF-827B-4CAF-8C42-8BD9291CC413}" type="parTrans" cxnId="{14AEA485-7627-40FA-A169-15015DF56087}">
      <dgm:prSet/>
      <dgm:spPr/>
      <dgm:t>
        <a:bodyPr/>
        <a:lstStyle/>
        <a:p>
          <a:endParaRPr lang="ru-RU" sz="3600"/>
        </a:p>
      </dgm:t>
    </dgm:pt>
    <dgm:pt modelId="{620074FB-1652-4A99-A777-8B1014C86A33}" type="sibTrans" cxnId="{14AEA485-7627-40FA-A169-15015DF56087}">
      <dgm:prSet/>
      <dgm:spPr/>
      <dgm:t>
        <a:bodyPr/>
        <a:lstStyle/>
        <a:p>
          <a:endParaRPr lang="ru-RU" sz="3600"/>
        </a:p>
      </dgm:t>
    </dgm:pt>
    <dgm:pt modelId="{38CCA283-A8CC-4A95-B30D-2C89271C146A}">
      <dgm:prSet phldrT="[Текст]" custT="1"/>
      <dgm:spPr/>
      <dgm:t>
        <a:bodyPr/>
        <a:lstStyle/>
        <a:p>
          <a:r>
            <a:rPr lang="ru-RU" sz="1400" dirty="0"/>
            <a:t>Дети и взрослые собирают информацию и реализуют ее, ориентируясь на социальные интересы</a:t>
          </a:r>
        </a:p>
      </dgm:t>
    </dgm:pt>
    <dgm:pt modelId="{3E8A2F02-BAB4-4A26-AD0B-F6AAF12AB9A2}" type="parTrans" cxnId="{97927FFF-AE39-4A43-8F18-CC12023660D3}">
      <dgm:prSet/>
      <dgm:spPr/>
      <dgm:t>
        <a:bodyPr/>
        <a:lstStyle/>
        <a:p>
          <a:endParaRPr lang="ru-RU" sz="3600"/>
        </a:p>
      </dgm:t>
    </dgm:pt>
    <dgm:pt modelId="{49D94F2F-507C-469D-A80B-59541BB42131}" type="sibTrans" cxnId="{97927FFF-AE39-4A43-8F18-CC12023660D3}">
      <dgm:prSet/>
      <dgm:spPr/>
      <dgm:t>
        <a:bodyPr/>
        <a:lstStyle/>
        <a:p>
          <a:endParaRPr lang="ru-RU" sz="3600"/>
        </a:p>
      </dgm:t>
    </dgm:pt>
    <dgm:pt modelId="{6C1AAAAD-4396-489A-8731-88168C0B2345}">
      <dgm:prSet phldrT="[Текст]" custT="1"/>
      <dgm:spPr/>
      <dgm:t>
        <a:bodyPr/>
        <a:lstStyle/>
        <a:p>
          <a:r>
            <a:rPr lang="ru-RU" sz="1400" dirty="0"/>
            <a:t>Продукты: мини-музей, коллекция, справочник (энциклопедия) и др.)</a:t>
          </a:r>
        </a:p>
      </dgm:t>
    </dgm:pt>
    <dgm:pt modelId="{8FFBAAE6-7EAE-4A68-8631-65040CA95462}" type="parTrans" cxnId="{108C24EC-816F-44ED-92FA-119F58A7DAF2}">
      <dgm:prSet/>
      <dgm:spPr/>
      <dgm:t>
        <a:bodyPr/>
        <a:lstStyle/>
        <a:p>
          <a:endParaRPr lang="ru-RU" sz="3600"/>
        </a:p>
      </dgm:t>
    </dgm:pt>
    <dgm:pt modelId="{11D4E1A9-EF7C-4055-BFBE-A4D10206253D}" type="sibTrans" cxnId="{108C24EC-816F-44ED-92FA-119F58A7DAF2}">
      <dgm:prSet/>
      <dgm:spPr/>
      <dgm:t>
        <a:bodyPr/>
        <a:lstStyle/>
        <a:p>
          <a:endParaRPr lang="ru-RU" sz="3600"/>
        </a:p>
      </dgm:t>
    </dgm:pt>
    <dgm:pt modelId="{1472050C-3344-4ABF-8135-80F5D4B000A7}">
      <dgm:prSet phldrT="[Текст]" custT="1"/>
      <dgm:spPr/>
      <dgm:t>
        <a:bodyPr/>
        <a:lstStyle/>
        <a:p>
          <a:r>
            <a:rPr lang="ru-RU" sz="1400" dirty="0"/>
            <a:t>Пример: мини-музей «Статуэтка»</a:t>
          </a:r>
        </a:p>
      </dgm:t>
    </dgm:pt>
    <dgm:pt modelId="{A43EB4D6-03C5-471C-B97D-78DD06927198}" type="parTrans" cxnId="{12724903-F657-4311-9E80-62F718FC88DD}">
      <dgm:prSet/>
      <dgm:spPr/>
      <dgm:t>
        <a:bodyPr/>
        <a:lstStyle/>
        <a:p>
          <a:endParaRPr lang="ru-RU" sz="3600"/>
        </a:p>
      </dgm:t>
    </dgm:pt>
    <dgm:pt modelId="{9D306AD9-BFCC-4837-B3AD-9C991B937C1C}" type="sibTrans" cxnId="{12724903-F657-4311-9E80-62F718FC88DD}">
      <dgm:prSet/>
      <dgm:spPr/>
      <dgm:t>
        <a:bodyPr/>
        <a:lstStyle/>
        <a:p>
          <a:endParaRPr lang="ru-RU" sz="3600"/>
        </a:p>
      </dgm:t>
    </dgm:pt>
    <dgm:pt modelId="{2E022480-9A42-43BF-A429-E9A3B7D722E3}">
      <dgm:prSet phldrT="[Текст]" custT="1"/>
      <dgm:spPr/>
      <dgm:t>
        <a:bodyPr/>
        <a:lstStyle/>
        <a:p>
          <a:r>
            <a:rPr lang="ru-RU" sz="2400" dirty="0" err="1"/>
            <a:t>Ролево</a:t>
          </a:r>
          <a:r>
            <a:rPr lang="ru-RU" sz="2400" dirty="0"/>
            <a:t>-игровой</a:t>
          </a:r>
        </a:p>
      </dgm:t>
    </dgm:pt>
    <dgm:pt modelId="{A2F65F23-6DA5-488F-9455-F78D4791EABA}" type="parTrans" cxnId="{6622C242-6A6F-45C5-B6F0-72D04F29784D}">
      <dgm:prSet/>
      <dgm:spPr/>
      <dgm:t>
        <a:bodyPr/>
        <a:lstStyle/>
        <a:p>
          <a:endParaRPr lang="ru-RU" sz="3600"/>
        </a:p>
      </dgm:t>
    </dgm:pt>
    <dgm:pt modelId="{2E25CED7-C4E1-43D4-B3C1-7B06346AA6BB}" type="sibTrans" cxnId="{6622C242-6A6F-45C5-B6F0-72D04F29784D}">
      <dgm:prSet/>
      <dgm:spPr/>
      <dgm:t>
        <a:bodyPr/>
        <a:lstStyle/>
        <a:p>
          <a:endParaRPr lang="ru-RU" sz="3600"/>
        </a:p>
      </dgm:t>
    </dgm:pt>
    <dgm:pt modelId="{CAAF27F0-6BF8-48C6-A981-D804C3DEDCF6}">
      <dgm:prSet phldrT="[Текст]" custT="1"/>
      <dgm:spPr/>
      <dgm:t>
        <a:bodyPr/>
        <a:lstStyle/>
        <a:p>
          <a:r>
            <a:rPr lang="ru-RU" sz="1400" dirty="0"/>
            <a:t>Используются элементы творческих игр, когда дети входят в образ персонажей сказки и решают по-своему поставленные проблемы </a:t>
          </a:r>
        </a:p>
      </dgm:t>
    </dgm:pt>
    <dgm:pt modelId="{4799580C-8098-44A8-A31B-E51E0C95B3D9}" type="parTrans" cxnId="{9C5F8AB2-2F9A-47D6-B291-B2CEFD33C430}">
      <dgm:prSet/>
      <dgm:spPr/>
      <dgm:t>
        <a:bodyPr/>
        <a:lstStyle/>
        <a:p>
          <a:endParaRPr lang="ru-RU" sz="3600"/>
        </a:p>
      </dgm:t>
    </dgm:pt>
    <dgm:pt modelId="{5AE43AAD-C23A-4B99-8A8D-42C6395FBE83}" type="sibTrans" cxnId="{9C5F8AB2-2F9A-47D6-B291-B2CEFD33C430}">
      <dgm:prSet/>
      <dgm:spPr/>
      <dgm:t>
        <a:bodyPr/>
        <a:lstStyle/>
        <a:p>
          <a:endParaRPr lang="ru-RU" sz="3600"/>
        </a:p>
      </dgm:t>
    </dgm:pt>
    <dgm:pt modelId="{8650D8CD-5C50-44D2-80DB-797D72B2FBE3}">
      <dgm:prSet phldrT="[Текст]" custT="1"/>
      <dgm:spPr/>
      <dgm:t>
        <a:bodyPr/>
        <a:lstStyle/>
        <a:p>
          <a:r>
            <a:rPr lang="ru-RU" sz="1400" dirty="0"/>
            <a:t>Продукты: театральная фантазия, анимация или видеофильм, сборник детского речетворчества или игры-фантазирования</a:t>
          </a:r>
        </a:p>
      </dgm:t>
    </dgm:pt>
    <dgm:pt modelId="{F88BD9D8-F6F8-417B-A988-C3A3F55D1B35}" type="parTrans" cxnId="{E29BF1D9-381A-46C8-8AC9-6B5499A2D3F2}">
      <dgm:prSet/>
      <dgm:spPr/>
      <dgm:t>
        <a:bodyPr/>
        <a:lstStyle/>
        <a:p>
          <a:endParaRPr lang="ru-RU" sz="3600"/>
        </a:p>
      </dgm:t>
    </dgm:pt>
    <dgm:pt modelId="{F06F5EC4-6978-4FD2-B64B-6E23BCBBF009}" type="sibTrans" cxnId="{E29BF1D9-381A-46C8-8AC9-6B5499A2D3F2}">
      <dgm:prSet/>
      <dgm:spPr/>
      <dgm:t>
        <a:bodyPr/>
        <a:lstStyle/>
        <a:p>
          <a:endParaRPr lang="ru-RU" sz="3600"/>
        </a:p>
      </dgm:t>
    </dgm:pt>
    <dgm:pt modelId="{F9EE8D56-08E1-48B0-8ECB-1122D2A52D9A}">
      <dgm:prSet phldrT="[Текст]" custT="1"/>
      <dgm:spPr/>
      <dgm:t>
        <a:bodyPr/>
        <a:lstStyle/>
        <a:p>
          <a:r>
            <a:rPr lang="ru-RU" sz="1400" dirty="0"/>
            <a:t>Пример: сборник детского словотворчества «Морские истории»</a:t>
          </a:r>
        </a:p>
      </dgm:t>
    </dgm:pt>
    <dgm:pt modelId="{7502292A-FE5C-43BD-876D-4A9D66C8F743}" type="parTrans" cxnId="{9E7B983D-B7F3-405E-9485-4A4697D19779}">
      <dgm:prSet/>
      <dgm:spPr/>
      <dgm:t>
        <a:bodyPr/>
        <a:lstStyle/>
        <a:p>
          <a:endParaRPr lang="ru-RU" sz="3600"/>
        </a:p>
      </dgm:t>
    </dgm:pt>
    <dgm:pt modelId="{8B357C7E-23A8-45B0-A830-3E69DAD1829E}" type="sibTrans" cxnId="{9E7B983D-B7F3-405E-9485-4A4697D19779}">
      <dgm:prSet/>
      <dgm:spPr/>
      <dgm:t>
        <a:bodyPr/>
        <a:lstStyle/>
        <a:p>
          <a:endParaRPr lang="ru-RU" sz="3600"/>
        </a:p>
      </dgm:t>
    </dgm:pt>
    <dgm:pt modelId="{A54C2DF5-0F11-415E-8C97-8FBC86D21E85}" type="pres">
      <dgm:prSet presAssocID="{C04FFBAE-5305-417A-9CC5-009F47B220EF}" presName="layout" presStyleCnt="0">
        <dgm:presLayoutVars>
          <dgm:chMax/>
          <dgm:chPref/>
          <dgm:dir/>
          <dgm:resizeHandles/>
        </dgm:presLayoutVars>
      </dgm:prSet>
      <dgm:spPr/>
    </dgm:pt>
    <dgm:pt modelId="{D842ADAA-2A67-4E19-BE9B-7C157EE5C8C8}" type="pres">
      <dgm:prSet presAssocID="{E4BC08C2-2570-4172-BD3B-60DFA80BB92D}" presName="root" presStyleCnt="0">
        <dgm:presLayoutVars>
          <dgm:chMax/>
          <dgm:chPref/>
        </dgm:presLayoutVars>
      </dgm:prSet>
      <dgm:spPr/>
    </dgm:pt>
    <dgm:pt modelId="{5267BD9B-49C9-49D8-9338-42A807CF45DC}" type="pres">
      <dgm:prSet presAssocID="{E4BC08C2-2570-4172-BD3B-60DFA80BB92D}" presName="rootComposite" presStyleCnt="0">
        <dgm:presLayoutVars/>
      </dgm:prSet>
      <dgm:spPr/>
    </dgm:pt>
    <dgm:pt modelId="{3540152B-738E-4B7C-8988-986ECA378E98}" type="pres">
      <dgm:prSet presAssocID="{E4BC08C2-2570-4172-BD3B-60DFA80BB92D}" presName="ParentAccent" presStyleLbl="alignNode1" presStyleIdx="0" presStyleCnt="2"/>
      <dgm:spPr/>
    </dgm:pt>
    <dgm:pt modelId="{EF331852-E719-49D1-854B-2B64D2DED893}" type="pres">
      <dgm:prSet presAssocID="{E4BC08C2-2570-4172-BD3B-60DFA80BB92D}" presName="ParentSmallAccent" presStyleLbl="fgAcc1" presStyleIdx="0" presStyleCnt="2"/>
      <dgm:spPr/>
    </dgm:pt>
    <dgm:pt modelId="{2B4E8567-30AE-4996-8620-D9B293059844}" type="pres">
      <dgm:prSet presAssocID="{E4BC08C2-2570-4172-BD3B-60DFA80BB92D}" presName="Parent" presStyleLbl="revTx" presStyleIdx="0" presStyleCnt="8">
        <dgm:presLayoutVars>
          <dgm:chMax/>
          <dgm:chPref val="4"/>
          <dgm:bulletEnabled val="1"/>
        </dgm:presLayoutVars>
      </dgm:prSet>
      <dgm:spPr/>
    </dgm:pt>
    <dgm:pt modelId="{673AB007-574A-486C-A9A0-328F59ED2F09}" type="pres">
      <dgm:prSet presAssocID="{E4BC08C2-2570-4172-BD3B-60DFA80BB92D}" presName="childShape" presStyleCnt="0">
        <dgm:presLayoutVars>
          <dgm:chMax val="0"/>
          <dgm:chPref val="0"/>
        </dgm:presLayoutVars>
      </dgm:prSet>
      <dgm:spPr/>
    </dgm:pt>
    <dgm:pt modelId="{4FF270E8-2B6A-4800-9533-7863FD45ED98}" type="pres">
      <dgm:prSet presAssocID="{38CCA283-A8CC-4A95-B30D-2C89271C146A}" presName="childComposite" presStyleCnt="0">
        <dgm:presLayoutVars>
          <dgm:chMax val="0"/>
          <dgm:chPref val="0"/>
        </dgm:presLayoutVars>
      </dgm:prSet>
      <dgm:spPr/>
    </dgm:pt>
    <dgm:pt modelId="{8F1DEC76-13E2-4F8A-B982-696C4D158145}" type="pres">
      <dgm:prSet presAssocID="{38CCA283-A8CC-4A95-B30D-2C89271C146A}" presName="ChildAccent" presStyleLbl="solidFgAcc1" presStyleIdx="0" presStyleCnt="6"/>
      <dgm:spPr/>
    </dgm:pt>
    <dgm:pt modelId="{C585075B-E59A-420A-AFEB-B4BE7ABD5332}" type="pres">
      <dgm:prSet presAssocID="{38CCA283-A8CC-4A95-B30D-2C89271C146A}" presName="Child" presStyleLbl="revTx" presStyleIdx="1" presStyleCnt="8">
        <dgm:presLayoutVars>
          <dgm:chMax val="0"/>
          <dgm:chPref val="0"/>
          <dgm:bulletEnabled val="1"/>
        </dgm:presLayoutVars>
      </dgm:prSet>
      <dgm:spPr/>
    </dgm:pt>
    <dgm:pt modelId="{9E0F4605-6375-4243-A4B2-F9DF729FF082}" type="pres">
      <dgm:prSet presAssocID="{6C1AAAAD-4396-489A-8731-88168C0B2345}" presName="childComposite" presStyleCnt="0">
        <dgm:presLayoutVars>
          <dgm:chMax val="0"/>
          <dgm:chPref val="0"/>
        </dgm:presLayoutVars>
      </dgm:prSet>
      <dgm:spPr/>
    </dgm:pt>
    <dgm:pt modelId="{704648A8-B1A7-497C-9A44-D46427211128}" type="pres">
      <dgm:prSet presAssocID="{6C1AAAAD-4396-489A-8731-88168C0B2345}" presName="ChildAccent" presStyleLbl="solidFgAcc1" presStyleIdx="1" presStyleCnt="6"/>
      <dgm:spPr/>
    </dgm:pt>
    <dgm:pt modelId="{EFC653B4-7F0D-4E87-80D4-7C5C368A5B82}" type="pres">
      <dgm:prSet presAssocID="{6C1AAAAD-4396-489A-8731-88168C0B2345}" presName="Child" presStyleLbl="revTx" presStyleIdx="2" presStyleCnt="8">
        <dgm:presLayoutVars>
          <dgm:chMax val="0"/>
          <dgm:chPref val="0"/>
          <dgm:bulletEnabled val="1"/>
        </dgm:presLayoutVars>
      </dgm:prSet>
      <dgm:spPr/>
    </dgm:pt>
    <dgm:pt modelId="{F6FAE2B8-7C30-4792-ACDF-C01D06C47BB7}" type="pres">
      <dgm:prSet presAssocID="{1472050C-3344-4ABF-8135-80F5D4B000A7}" presName="childComposite" presStyleCnt="0">
        <dgm:presLayoutVars>
          <dgm:chMax val="0"/>
          <dgm:chPref val="0"/>
        </dgm:presLayoutVars>
      </dgm:prSet>
      <dgm:spPr/>
    </dgm:pt>
    <dgm:pt modelId="{6E9B3034-D250-4166-90F6-9BDF77189089}" type="pres">
      <dgm:prSet presAssocID="{1472050C-3344-4ABF-8135-80F5D4B000A7}" presName="ChildAccent" presStyleLbl="solidFgAcc1" presStyleIdx="2" presStyleCnt="6"/>
      <dgm:spPr/>
    </dgm:pt>
    <dgm:pt modelId="{93DEBAAD-5411-4C80-944C-CE79489398CE}" type="pres">
      <dgm:prSet presAssocID="{1472050C-3344-4ABF-8135-80F5D4B000A7}" presName="Child" presStyleLbl="revTx" presStyleIdx="3" presStyleCnt="8">
        <dgm:presLayoutVars>
          <dgm:chMax val="0"/>
          <dgm:chPref val="0"/>
          <dgm:bulletEnabled val="1"/>
        </dgm:presLayoutVars>
      </dgm:prSet>
      <dgm:spPr/>
    </dgm:pt>
    <dgm:pt modelId="{D5205C42-BCBB-4569-B92B-77D8A14B37E8}" type="pres">
      <dgm:prSet presAssocID="{2E022480-9A42-43BF-A429-E9A3B7D722E3}" presName="root" presStyleCnt="0">
        <dgm:presLayoutVars>
          <dgm:chMax/>
          <dgm:chPref/>
        </dgm:presLayoutVars>
      </dgm:prSet>
      <dgm:spPr/>
    </dgm:pt>
    <dgm:pt modelId="{35845570-711E-40B4-8E1E-7B7BD6292ED4}" type="pres">
      <dgm:prSet presAssocID="{2E022480-9A42-43BF-A429-E9A3B7D722E3}" presName="rootComposite" presStyleCnt="0">
        <dgm:presLayoutVars/>
      </dgm:prSet>
      <dgm:spPr/>
    </dgm:pt>
    <dgm:pt modelId="{6B3A6345-6B78-4A7B-8871-56F4B1065A5C}" type="pres">
      <dgm:prSet presAssocID="{2E022480-9A42-43BF-A429-E9A3B7D722E3}" presName="ParentAccent" presStyleLbl="alignNode1" presStyleIdx="1" presStyleCnt="2"/>
      <dgm:spPr/>
    </dgm:pt>
    <dgm:pt modelId="{123CF9F9-5437-4100-8225-53650F843CB8}" type="pres">
      <dgm:prSet presAssocID="{2E022480-9A42-43BF-A429-E9A3B7D722E3}" presName="ParentSmallAccent" presStyleLbl="fgAcc1" presStyleIdx="1" presStyleCnt="2"/>
      <dgm:spPr/>
    </dgm:pt>
    <dgm:pt modelId="{2E25D9FB-21F0-4043-B375-00D18EDC2824}" type="pres">
      <dgm:prSet presAssocID="{2E022480-9A42-43BF-A429-E9A3B7D722E3}" presName="Parent" presStyleLbl="revTx" presStyleIdx="4" presStyleCnt="8">
        <dgm:presLayoutVars>
          <dgm:chMax/>
          <dgm:chPref val="4"/>
          <dgm:bulletEnabled val="1"/>
        </dgm:presLayoutVars>
      </dgm:prSet>
      <dgm:spPr/>
    </dgm:pt>
    <dgm:pt modelId="{DE44FBE8-7D39-4866-899B-6A7E5D37360A}" type="pres">
      <dgm:prSet presAssocID="{2E022480-9A42-43BF-A429-E9A3B7D722E3}" presName="childShape" presStyleCnt="0">
        <dgm:presLayoutVars>
          <dgm:chMax val="0"/>
          <dgm:chPref val="0"/>
        </dgm:presLayoutVars>
      </dgm:prSet>
      <dgm:spPr/>
    </dgm:pt>
    <dgm:pt modelId="{3777B302-2FC1-45A8-A099-E117B8FC2E4C}" type="pres">
      <dgm:prSet presAssocID="{CAAF27F0-6BF8-48C6-A981-D804C3DEDCF6}" presName="childComposite" presStyleCnt="0">
        <dgm:presLayoutVars>
          <dgm:chMax val="0"/>
          <dgm:chPref val="0"/>
        </dgm:presLayoutVars>
      </dgm:prSet>
      <dgm:spPr/>
    </dgm:pt>
    <dgm:pt modelId="{34550B9E-D763-4BA1-B3B9-F37594EC0B43}" type="pres">
      <dgm:prSet presAssocID="{CAAF27F0-6BF8-48C6-A981-D804C3DEDCF6}" presName="ChildAccent" presStyleLbl="solidFgAcc1" presStyleIdx="3" presStyleCnt="6"/>
      <dgm:spPr/>
    </dgm:pt>
    <dgm:pt modelId="{4D1798E4-3AA4-4219-BB6A-6DD190183C15}" type="pres">
      <dgm:prSet presAssocID="{CAAF27F0-6BF8-48C6-A981-D804C3DEDCF6}" presName="Child" presStyleLbl="revTx" presStyleIdx="5" presStyleCnt="8">
        <dgm:presLayoutVars>
          <dgm:chMax val="0"/>
          <dgm:chPref val="0"/>
          <dgm:bulletEnabled val="1"/>
        </dgm:presLayoutVars>
      </dgm:prSet>
      <dgm:spPr/>
    </dgm:pt>
    <dgm:pt modelId="{0FF863BB-B071-4451-80EF-721A299D5308}" type="pres">
      <dgm:prSet presAssocID="{8650D8CD-5C50-44D2-80DB-797D72B2FBE3}" presName="childComposite" presStyleCnt="0">
        <dgm:presLayoutVars>
          <dgm:chMax val="0"/>
          <dgm:chPref val="0"/>
        </dgm:presLayoutVars>
      </dgm:prSet>
      <dgm:spPr/>
    </dgm:pt>
    <dgm:pt modelId="{B3393A84-C150-4252-84CC-C7638D5111C0}" type="pres">
      <dgm:prSet presAssocID="{8650D8CD-5C50-44D2-80DB-797D72B2FBE3}" presName="ChildAccent" presStyleLbl="solidFgAcc1" presStyleIdx="4" presStyleCnt="6"/>
      <dgm:spPr/>
    </dgm:pt>
    <dgm:pt modelId="{97E9ADB6-8FAB-4EB0-9902-CE52B6F9D8EC}" type="pres">
      <dgm:prSet presAssocID="{8650D8CD-5C50-44D2-80DB-797D72B2FBE3}" presName="Child" presStyleLbl="revTx" presStyleIdx="6" presStyleCnt="8">
        <dgm:presLayoutVars>
          <dgm:chMax val="0"/>
          <dgm:chPref val="0"/>
          <dgm:bulletEnabled val="1"/>
        </dgm:presLayoutVars>
      </dgm:prSet>
      <dgm:spPr/>
    </dgm:pt>
    <dgm:pt modelId="{32552A3D-2F01-4711-BFEE-01F102955AA7}" type="pres">
      <dgm:prSet presAssocID="{F9EE8D56-08E1-48B0-8ECB-1122D2A52D9A}" presName="childComposite" presStyleCnt="0">
        <dgm:presLayoutVars>
          <dgm:chMax val="0"/>
          <dgm:chPref val="0"/>
        </dgm:presLayoutVars>
      </dgm:prSet>
      <dgm:spPr/>
    </dgm:pt>
    <dgm:pt modelId="{BB9EC4F2-28DB-49E6-81C1-F6F678189A24}" type="pres">
      <dgm:prSet presAssocID="{F9EE8D56-08E1-48B0-8ECB-1122D2A52D9A}" presName="ChildAccent" presStyleLbl="solidFgAcc1" presStyleIdx="5" presStyleCnt="6"/>
      <dgm:spPr/>
    </dgm:pt>
    <dgm:pt modelId="{5599C211-73B3-4678-93F2-6A2EA1C78D4D}" type="pres">
      <dgm:prSet presAssocID="{F9EE8D56-08E1-48B0-8ECB-1122D2A52D9A}" presName="Child" presStyleLbl="revTx" presStyleIdx="7" presStyleCnt="8">
        <dgm:presLayoutVars>
          <dgm:chMax val="0"/>
          <dgm:chPref val="0"/>
          <dgm:bulletEnabled val="1"/>
        </dgm:presLayoutVars>
      </dgm:prSet>
      <dgm:spPr/>
    </dgm:pt>
  </dgm:ptLst>
  <dgm:cxnLst>
    <dgm:cxn modelId="{12724903-F657-4311-9E80-62F718FC88DD}" srcId="{E4BC08C2-2570-4172-BD3B-60DFA80BB92D}" destId="{1472050C-3344-4ABF-8135-80F5D4B000A7}" srcOrd="2" destOrd="0" parTransId="{A43EB4D6-03C5-471C-B97D-78DD06927198}" sibTransId="{9D306AD9-BFCC-4837-B3AD-9C991B937C1C}"/>
    <dgm:cxn modelId="{88F1200C-7CDF-4303-A65C-7C6714D5C405}" type="presOf" srcId="{38CCA283-A8CC-4A95-B30D-2C89271C146A}" destId="{C585075B-E59A-420A-AFEB-B4BE7ABD5332}" srcOrd="0" destOrd="0" presId="urn:microsoft.com/office/officeart/2008/layout/SquareAccentList"/>
    <dgm:cxn modelId="{304D9B14-5668-4D54-8EDE-073D22DEDA5E}" type="presOf" srcId="{E4BC08C2-2570-4172-BD3B-60DFA80BB92D}" destId="{2B4E8567-30AE-4996-8620-D9B293059844}" srcOrd="0" destOrd="0" presId="urn:microsoft.com/office/officeart/2008/layout/SquareAccentList"/>
    <dgm:cxn modelId="{EE1E2F1E-D767-4809-B86A-7181E17AAFA8}" type="presOf" srcId="{CAAF27F0-6BF8-48C6-A981-D804C3DEDCF6}" destId="{4D1798E4-3AA4-4219-BB6A-6DD190183C15}" srcOrd="0" destOrd="0" presId="urn:microsoft.com/office/officeart/2008/layout/SquareAccentList"/>
    <dgm:cxn modelId="{98A6B331-1A25-470B-8AAF-0C6E20B72BF7}" type="presOf" srcId="{6C1AAAAD-4396-489A-8731-88168C0B2345}" destId="{EFC653B4-7F0D-4E87-80D4-7C5C368A5B82}" srcOrd="0" destOrd="0" presId="urn:microsoft.com/office/officeart/2008/layout/SquareAccentList"/>
    <dgm:cxn modelId="{AB8C493D-B693-463A-815F-532BD8E69F12}" type="presOf" srcId="{F9EE8D56-08E1-48B0-8ECB-1122D2A52D9A}" destId="{5599C211-73B3-4678-93F2-6A2EA1C78D4D}" srcOrd="0" destOrd="0" presId="urn:microsoft.com/office/officeart/2008/layout/SquareAccentList"/>
    <dgm:cxn modelId="{9E7B983D-B7F3-405E-9485-4A4697D19779}" srcId="{2E022480-9A42-43BF-A429-E9A3B7D722E3}" destId="{F9EE8D56-08E1-48B0-8ECB-1122D2A52D9A}" srcOrd="2" destOrd="0" parTransId="{7502292A-FE5C-43BD-876D-4A9D66C8F743}" sibTransId="{8B357C7E-23A8-45B0-A830-3E69DAD1829E}"/>
    <dgm:cxn modelId="{EF200B41-093D-402F-BBD1-D0F0ECBDC4D4}" type="presOf" srcId="{C04FFBAE-5305-417A-9CC5-009F47B220EF}" destId="{A54C2DF5-0F11-415E-8C97-8FBC86D21E85}" srcOrd="0" destOrd="0" presId="urn:microsoft.com/office/officeart/2008/layout/SquareAccentList"/>
    <dgm:cxn modelId="{6622C242-6A6F-45C5-B6F0-72D04F29784D}" srcId="{C04FFBAE-5305-417A-9CC5-009F47B220EF}" destId="{2E022480-9A42-43BF-A429-E9A3B7D722E3}" srcOrd="1" destOrd="0" parTransId="{A2F65F23-6DA5-488F-9455-F78D4791EABA}" sibTransId="{2E25CED7-C4E1-43D4-B3C1-7B06346AA6BB}"/>
    <dgm:cxn modelId="{0E4D877B-C617-4796-8104-5041E1D0346E}" type="presOf" srcId="{1472050C-3344-4ABF-8135-80F5D4B000A7}" destId="{93DEBAAD-5411-4C80-944C-CE79489398CE}" srcOrd="0" destOrd="0" presId="urn:microsoft.com/office/officeart/2008/layout/SquareAccentList"/>
    <dgm:cxn modelId="{14AEA485-7627-40FA-A169-15015DF56087}" srcId="{C04FFBAE-5305-417A-9CC5-009F47B220EF}" destId="{E4BC08C2-2570-4172-BD3B-60DFA80BB92D}" srcOrd="0" destOrd="0" parTransId="{63D892DF-827B-4CAF-8C42-8BD9291CC413}" sibTransId="{620074FB-1652-4A99-A777-8B1014C86A33}"/>
    <dgm:cxn modelId="{9C5F8AB2-2F9A-47D6-B291-B2CEFD33C430}" srcId="{2E022480-9A42-43BF-A429-E9A3B7D722E3}" destId="{CAAF27F0-6BF8-48C6-A981-D804C3DEDCF6}" srcOrd="0" destOrd="0" parTransId="{4799580C-8098-44A8-A31B-E51E0C95B3D9}" sibTransId="{5AE43AAD-C23A-4B99-8A8D-42C6395FBE83}"/>
    <dgm:cxn modelId="{E29BF1D9-381A-46C8-8AC9-6B5499A2D3F2}" srcId="{2E022480-9A42-43BF-A429-E9A3B7D722E3}" destId="{8650D8CD-5C50-44D2-80DB-797D72B2FBE3}" srcOrd="1" destOrd="0" parTransId="{F88BD9D8-F6F8-417B-A988-C3A3F55D1B35}" sibTransId="{F06F5EC4-6978-4FD2-B64B-6E23BCBBF009}"/>
    <dgm:cxn modelId="{0E73F9DA-76F3-456D-9084-8066BD6D09B0}" type="presOf" srcId="{8650D8CD-5C50-44D2-80DB-797D72B2FBE3}" destId="{97E9ADB6-8FAB-4EB0-9902-CE52B6F9D8EC}" srcOrd="0" destOrd="0" presId="urn:microsoft.com/office/officeart/2008/layout/SquareAccentList"/>
    <dgm:cxn modelId="{108C24EC-816F-44ED-92FA-119F58A7DAF2}" srcId="{E4BC08C2-2570-4172-BD3B-60DFA80BB92D}" destId="{6C1AAAAD-4396-489A-8731-88168C0B2345}" srcOrd="1" destOrd="0" parTransId="{8FFBAAE6-7EAE-4A68-8631-65040CA95462}" sibTransId="{11D4E1A9-EF7C-4055-BFBE-A4D10206253D}"/>
    <dgm:cxn modelId="{A887EBF9-3B41-414D-BECB-34CB5F483301}" type="presOf" srcId="{2E022480-9A42-43BF-A429-E9A3B7D722E3}" destId="{2E25D9FB-21F0-4043-B375-00D18EDC2824}" srcOrd="0" destOrd="0" presId="urn:microsoft.com/office/officeart/2008/layout/SquareAccentList"/>
    <dgm:cxn modelId="{97927FFF-AE39-4A43-8F18-CC12023660D3}" srcId="{E4BC08C2-2570-4172-BD3B-60DFA80BB92D}" destId="{38CCA283-A8CC-4A95-B30D-2C89271C146A}" srcOrd="0" destOrd="0" parTransId="{3E8A2F02-BAB4-4A26-AD0B-F6AAF12AB9A2}" sibTransId="{49D94F2F-507C-469D-A80B-59541BB42131}"/>
    <dgm:cxn modelId="{D99E68DB-DCDB-4B2F-963E-053518B1C422}" type="presParOf" srcId="{A54C2DF5-0F11-415E-8C97-8FBC86D21E85}" destId="{D842ADAA-2A67-4E19-BE9B-7C157EE5C8C8}" srcOrd="0" destOrd="0" presId="urn:microsoft.com/office/officeart/2008/layout/SquareAccentList"/>
    <dgm:cxn modelId="{24271A92-3D0E-4828-8EE8-7BF141E24C79}" type="presParOf" srcId="{D842ADAA-2A67-4E19-BE9B-7C157EE5C8C8}" destId="{5267BD9B-49C9-49D8-9338-42A807CF45DC}" srcOrd="0" destOrd="0" presId="urn:microsoft.com/office/officeart/2008/layout/SquareAccentList"/>
    <dgm:cxn modelId="{B55BA861-E86F-4092-AFDF-1D6BDF08F1A3}" type="presParOf" srcId="{5267BD9B-49C9-49D8-9338-42A807CF45DC}" destId="{3540152B-738E-4B7C-8988-986ECA378E98}" srcOrd="0" destOrd="0" presId="urn:microsoft.com/office/officeart/2008/layout/SquareAccentList"/>
    <dgm:cxn modelId="{C4FE7381-71A1-4FC8-A005-40F0D4C24CBD}" type="presParOf" srcId="{5267BD9B-49C9-49D8-9338-42A807CF45DC}" destId="{EF331852-E719-49D1-854B-2B64D2DED893}" srcOrd="1" destOrd="0" presId="urn:microsoft.com/office/officeart/2008/layout/SquareAccentList"/>
    <dgm:cxn modelId="{F13A4CE5-93BA-4E31-99D4-F3F1CC0B7D61}" type="presParOf" srcId="{5267BD9B-49C9-49D8-9338-42A807CF45DC}" destId="{2B4E8567-30AE-4996-8620-D9B293059844}" srcOrd="2" destOrd="0" presId="urn:microsoft.com/office/officeart/2008/layout/SquareAccentList"/>
    <dgm:cxn modelId="{5ED0FD06-3F0E-405F-B2AB-2C56C4D7313B}" type="presParOf" srcId="{D842ADAA-2A67-4E19-BE9B-7C157EE5C8C8}" destId="{673AB007-574A-486C-A9A0-328F59ED2F09}" srcOrd="1" destOrd="0" presId="urn:microsoft.com/office/officeart/2008/layout/SquareAccentList"/>
    <dgm:cxn modelId="{8B8ED0E7-D737-43E1-BB5F-BD6D17714D13}" type="presParOf" srcId="{673AB007-574A-486C-A9A0-328F59ED2F09}" destId="{4FF270E8-2B6A-4800-9533-7863FD45ED98}" srcOrd="0" destOrd="0" presId="urn:microsoft.com/office/officeart/2008/layout/SquareAccentList"/>
    <dgm:cxn modelId="{5B5FD258-FE6B-40A0-BCF4-973E04EFCF83}" type="presParOf" srcId="{4FF270E8-2B6A-4800-9533-7863FD45ED98}" destId="{8F1DEC76-13E2-4F8A-B982-696C4D158145}" srcOrd="0" destOrd="0" presId="urn:microsoft.com/office/officeart/2008/layout/SquareAccentList"/>
    <dgm:cxn modelId="{E24BAC15-FB4C-4B7D-AC62-C3FEF9BC291C}" type="presParOf" srcId="{4FF270E8-2B6A-4800-9533-7863FD45ED98}" destId="{C585075B-E59A-420A-AFEB-B4BE7ABD5332}" srcOrd="1" destOrd="0" presId="urn:microsoft.com/office/officeart/2008/layout/SquareAccentList"/>
    <dgm:cxn modelId="{324E7A18-6C31-4C17-960D-673036F9B954}" type="presParOf" srcId="{673AB007-574A-486C-A9A0-328F59ED2F09}" destId="{9E0F4605-6375-4243-A4B2-F9DF729FF082}" srcOrd="1" destOrd="0" presId="urn:microsoft.com/office/officeart/2008/layout/SquareAccentList"/>
    <dgm:cxn modelId="{DFC5F859-0C55-4860-B3D2-43D811951229}" type="presParOf" srcId="{9E0F4605-6375-4243-A4B2-F9DF729FF082}" destId="{704648A8-B1A7-497C-9A44-D46427211128}" srcOrd="0" destOrd="0" presId="urn:microsoft.com/office/officeart/2008/layout/SquareAccentList"/>
    <dgm:cxn modelId="{4CB7CA28-C27D-47DE-91D9-CFE580119333}" type="presParOf" srcId="{9E0F4605-6375-4243-A4B2-F9DF729FF082}" destId="{EFC653B4-7F0D-4E87-80D4-7C5C368A5B82}" srcOrd="1" destOrd="0" presId="urn:microsoft.com/office/officeart/2008/layout/SquareAccentList"/>
    <dgm:cxn modelId="{138E75D1-1776-4E85-BC5E-5A44D4921C29}" type="presParOf" srcId="{673AB007-574A-486C-A9A0-328F59ED2F09}" destId="{F6FAE2B8-7C30-4792-ACDF-C01D06C47BB7}" srcOrd="2" destOrd="0" presId="urn:microsoft.com/office/officeart/2008/layout/SquareAccentList"/>
    <dgm:cxn modelId="{CC3A281F-41C1-4D21-9512-C43691F7852A}" type="presParOf" srcId="{F6FAE2B8-7C30-4792-ACDF-C01D06C47BB7}" destId="{6E9B3034-D250-4166-90F6-9BDF77189089}" srcOrd="0" destOrd="0" presId="urn:microsoft.com/office/officeart/2008/layout/SquareAccentList"/>
    <dgm:cxn modelId="{3988E7E3-55F5-4249-B18A-CC18706C87AC}" type="presParOf" srcId="{F6FAE2B8-7C30-4792-ACDF-C01D06C47BB7}" destId="{93DEBAAD-5411-4C80-944C-CE79489398CE}" srcOrd="1" destOrd="0" presId="urn:microsoft.com/office/officeart/2008/layout/SquareAccentList"/>
    <dgm:cxn modelId="{762EE202-883B-40EB-8194-8FD766674E13}" type="presParOf" srcId="{A54C2DF5-0F11-415E-8C97-8FBC86D21E85}" destId="{D5205C42-BCBB-4569-B92B-77D8A14B37E8}" srcOrd="1" destOrd="0" presId="urn:microsoft.com/office/officeart/2008/layout/SquareAccentList"/>
    <dgm:cxn modelId="{EB456D07-8C0E-46EA-850D-39857D84374F}" type="presParOf" srcId="{D5205C42-BCBB-4569-B92B-77D8A14B37E8}" destId="{35845570-711E-40B4-8E1E-7B7BD6292ED4}" srcOrd="0" destOrd="0" presId="urn:microsoft.com/office/officeart/2008/layout/SquareAccentList"/>
    <dgm:cxn modelId="{623F2365-AE72-46D4-88C6-7369DFA9AA24}" type="presParOf" srcId="{35845570-711E-40B4-8E1E-7B7BD6292ED4}" destId="{6B3A6345-6B78-4A7B-8871-56F4B1065A5C}" srcOrd="0" destOrd="0" presId="urn:microsoft.com/office/officeart/2008/layout/SquareAccentList"/>
    <dgm:cxn modelId="{D0450265-8D32-4606-B203-0E89AE644BFD}" type="presParOf" srcId="{35845570-711E-40B4-8E1E-7B7BD6292ED4}" destId="{123CF9F9-5437-4100-8225-53650F843CB8}" srcOrd="1" destOrd="0" presId="urn:microsoft.com/office/officeart/2008/layout/SquareAccentList"/>
    <dgm:cxn modelId="{5CD7A758-7E4B-4A95-8367-AF602326036D}" type="presParOf" srcId="{35845570-711E-40B4-8E1E-7B7BD6292ED4}" destId="{2E25D9FB-21F0-4043-B375-00D18EDC2824}" srcOrd="2" destOrd="0" presId="urn:microsoft.com/office/officeart/2008/layout/SquareAccentList"/>
    <dgm:cxn modelId="{181B7808-6409-4CC4-B611-6DECE4C2AC58}" type="presParOf" srcId="{D5205C42-BCBB-4569-B92B-77D8A14B37E8}" destId="{DE44FBE8-7D39-4866-899B-6A7E5D37360A}" srcOrd="1" destOrd="0" presId="urn:microsoft.com/office/officeart/2008/layout/SquareAccentList"/>
    <dgm:cxn modelId="{357B110A-2E05-4037-B5B3-2695AC6DBBA4}" type="presParOf" srcId="{DE44FBE8-7D39-4866-899B-6A7E5D37360A}" destId="{3777B302-2FC1-45A8-A099-E117B8FC2E4C}" srcOrd="0" destOrd="0" presId="urn:microsoft.com/office/officeart/2008/layout/SquareAccentList"/>
    <dgm:cxn modelId="{CDD5016F-E8B8-4267-BCF3-4CAB2ED797C6}" type="presParOf" srcId="{3777B302-2FC1-45A8-A099-E117B8FC2E4C}" destId="{34550B9E-D763-4BA1-B3B9-F37594EC0B43}" srcOrd="0" destOrd="0" presId="urn:microsoft.com/office/officeart/2008/layout/SquareAccentList"/>
    <dgm:cxn modelId="{503ACE16-4506-4E6B-BB40-4581A1CE99F1}" type="presParOf" srcId="{3777B302-2FC1-45A8-A099-E117B8FC2E4C}" destId="{4D1798E4-3AA4-4219-BB6A-6DD190183C15}" srcOrd="1" destOrd="0" presId="urn:microsoft.com/office/officeart/2008/layout/SquareAccentList"/>
    <dgm:cxn modelId="{4049F172-C905-411C-93C5-3B572B72196F}" type="presParOf" srcId="{DE44FBE8-7D39-4866-899B-6A7E5D37360A}" destId="{0FF863BB-B071-4451-80EF-721A299D5308}" srcOrd="1" destOrd="0" presId="urn:microsoft.com/office/officeart/2008/layout/SquareAccentList"/>
    <dgm:cxn modelId="{1096014A-F062-44BC-9FFA-25C85E1DCC8B}" type="presParOf" srcId="{0FF863BB-B071-4451-80EF-721A299D5308}" destId="{B3393A84-C150-4252-84CC-C7638D5111C0}" srcOrd="0" destOrd="0" presId="urn:microsoft.com/office/officeart/2008/layout/SquareAccentList"/>
    <dgm:cxn modelId="{B97E57DB-B043-4506-852A-29A036933207}" type="presParOf" srcId="{0FF863BB-B071-4451-80EF-721A299D5308}" destId="{97E9ADB6-8FAB-4EB0-9902-CE52B6F9D8EC}" srcOrd="1" destOrd="0" presId="urn:microsoft.com/office/officeart/2008/layout/SquareAccentList"/>
    <dgm:cxn modelId="{793C419F-22B7-4E19-807C-3CFE2BB44B16}" type="presParOf" srcId="{DE44FBE8-7D39-4866-899B-6A7E5D37360A}" destId="{32552A3D-2F01-4711-BFEE-01F102955AA7}" srcOrd="2" destOrd="0" presId="urn:microsoft.com/office/officeart/2008/layout/SquareAccentList"/>
    <dgm:cxn modelId="{7F6C6BC3-A64F-4DA3-9991-6AEC8FCE5F36}" type="presParOf" srcId="{32552A3D-2F01-4711-BFEE-01F102955AA7}" destId="{BB9EC4F2-28DB-49E6-81C1-F6F678189A24}" srcOrd="0" destOrd="0" presId="urn:microsoft.com/office/officeart/2008/layout/SquareAccentList"/>
    <dgm:cxn modelId="{C47D8DE4-5E51-4D76-8203-BF9B882FCCBE}" type="presParOf" srcId="{32552A3D-2F01-4711-BFEE-01F102955AA7}" destId="{5599C211-73B3-4678-93F2-6A2EA1C78D4D}" srcOrd="1" destOrd="0" presId="urn:microsoft.com/office/officeart/2008/layout/Square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24D6FE7-F8E4-4F50-9F90-420B1C02B28F}" type="doc">
      <dgm:prSet loTypeId="urn:microsoft.com/office/officeart/2008/layout/AlternatingHexagons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2E72E57A-4D8A-4A9E-98A4-DF9252451F5B}">
      <dgm:prSet phldrT="[Текст]" custT="1"/>
      <dgm:spPr/>
      <dgm:t>
        <a:bodyPr/>
        <a:lstStyle/>
        <a:p>
          <a:r>
            <a:rPr lang="ru-RU" sz="2000" dirty="0"/>
            <a:t>Групповой</a:t>
          </a:r>
        </a:p>
      </dgm:t>
    </dgm:pt>
    <dgm:pt modelId="{99888721-0227-47D7-8F4D-1DFD859788D0}" type="parTrans" cxnId="{B2865688-DF45-4FCC-9C2B-EE354DF5946E}">
      <dgm:prSet/>
      <dgm:spPr/>
      <dgm:t>
        <a:bodyPr/>
        <a:lstStyle/>
        <a:p>
          <a:endParaRPr lang="ru-RU"/>
        </a:p>
      </dgm:t>
    </dgm:pt>
    <dgm:pt modelId="{14EBD033-7B6B-451E-80E7-B496A5B7DF42}" type="sibTrans" cxnId="{B2865688-DF45-4FCC-9C2B-EE354DF5946E}">
      <dgm:prSet/>
      <dgm:spPr/>
      <dgm:t>
        <a:bodyPr/>
        <a:lstStyle/>
        <a:p>
          <a:endParaRPr lang="ru-RU"/>
        </a:p>
      </dgm:t>
    </dgm:pt>
    <dgm:pt modelId="{189095F5-A54F-4211-ADC4-B70EDA9516E7}">
      <dgm:prSet phldrT="[Текст]"/>
      <dgm:spPr/>
      <dgm:t>
        <a:bodyPr/>
        <a:lstStyle/>
        <a:p>
          <a:r>
            <a:rPr lang="ru-RU" dirty="0"/>
            <a:t>Выполняется всеми детьми группы </a:t>
          </a:r>
        </a:p>
      </dgm:t>
    </dgm:pt>
    <dgm:pt modelId="{A7726539-99D1-4122-B783-1D8462646BD0}" type="parTrans" cxnId="{8ED0BFD5-4C14-4587-A4E5-B16F32BBF2DC}">
      <dgm:prSet/>
      <dgm:spPr/>
      <dgm:t>
        <a:bodyPr/>
        <a:lstStyle/>
        <a:p>
          <a:endParaRPr lang="ru-RU"/>
        </a:p>
      </dgm:t>
    </dgm:pt>
    <dgm:pt modelId="{52522A65-D224-49B5-B9D2-54B15AE138A9}" type="sibTrans" cxnId="{8ED0BFD5-4C14-4587-A4E5-B16F32BBF2DC}">
      <dgm:prSet/>
      <dgm:spPr/>
      <dgm:t>
        <a:bodyPr/>
        <a:lstStyle/>
        <a:p>
          <a:endParaRPr lang="ru-RU"/>
        </a:p>
      </dgm:t>
    </dgm:pt>
    <dgm:pt modelId="{000FA81B-8330-44D3-88A4-1267A2028279}">
      <dgm:prSet phldrT="[Текст]" custT="1"/>
      <dgm:spPr/>
      <dgm:t>
        <a:bodyPr/>
        <a:lstStyle/>
        <a:p>
          <a:r>
            <a:rPr lang="ru-RU" sz="1800" dirty="0"/>
            <a:t>Подгрупповой</a:t>
          </a:r>
        </a:p>
      </dgm:t>
    </dgm:pt>
    <dgm:pt modelId="{93CC6710-0710-4375-8829-BEF5AACF7AB7}" type="parTrans" cxnId="{CD84F7CC-2FC1-42E4-AB6F-F61A16C9CDBA}">
      <dgm:prSet/>
      <dgm:spPr/>
      <dgm:t>
        <a:bodyPr/>
        <a:lstStyle/>
        <a:p>
          <a:endParaRPr lang="ru-RU"/>
        </a:p>
      </dgm:t>
    </dgm:pt>
    <dgm:pt modelId="{538A9518-39C0-4A7F-8EC2-B8E1788BB6FE}" type="sibTrans" cxnId="{CD84F7CC-2FC1-42E4-AB6F-F61A16C9CDBA}">
      <dgm:prSet/>
      <dgm:spPr/>
      <dgm:t>
        <a:bodyPr/>
        <a:lstStyle/>
        <a:p>
          <a:endParaRPr lang="ru-RU"/>
        </a:p>
      </dgm:t>
    </dgm:pt>
    <dgm:pt modelId="{B8232880-2D6C-47A6-AC8F-17AA7D01F170}">
      <dgm:prSet phldrT="[Текст]"/>
      <dgm:spPr/>
      <dgm:t>
        <a:bodyPr/>
        <a:lstStyle/>
        <a:p>
          <a:r>
            <a:rPr lang="ru-RU" dirty="0"/>
            <a:t>Выполняется творческой подгруппой (может быть смешанного состава: дети, родители, педагоги и др. заинтересованные люди)</a:t>
          </a:r>
        </a:p>
      </dgm:t>
    </dgm:pt>
    <dgm:pt modelId="{07446171-6C89-4234-A0D6-DAC943C34ED8}" type="parTrans" cxnId="{A98C36C0-45E7-4496-83A0-8E066252EF47}">
      <dgm:prSet/>
      <dgm:spPr/>
      <dgm:t>
        <a:bodyPr/>
        <a:lstStyle/>
        <a:p>
          <a:endParaRPr lang="ru-RU"/>
        </a:p>
      </dgm:t>
    </dgm:pt>
    <dgm:pt modelId="{9F062B4F-9F66-4B75-87AC-2F3B2160D948}" type="sibTrans" cxnId="{A98C36C0-45E7-4496-83A0-8E066252EF47}">
      <dgm:prSet/>
      <dgm:spPr/>
      <dgm:t>
        <a:bodyPr/>
        <a:lstStyle/>
        <a:p>
          <a:endParaRPr lang="ru-RU"/>
        </a:p>
      </dgm:t>
    </dgm:pt>
    <dgm:pt modelId="{D4B85E94-F26F-47E4-879A-A984FFBB750B}">
      <dgm:prSet phldrT="[Текст]" custT="1"/>
      <dgm:spPr/>
      <dgm:t>
        <a:bodyPr/>
        <a:lstStyle/>
        <a:p>
          <a:r>
            <a:rPr lang="ru-RU" sz="1800" dirty="0"/>
            <a:t>Межгрупповой</a:t>
          </a:r>
        </a:p>
      </dgm:t>
    </dgm:pt>
    <dgm:pt modelId="{79F58A08-4D05-4FD3-8EBD-B396468E158C}" type="parTrans" cxnId="{309D722C-AF15-4979-9E26-8BCC3C0E81F5}">
      <dgm:prSet/>
      <dgm:spPr/>
      <dgm:t>
        <a:bodyPr/>
        <a:lstStyle/>
        <a:p>
          <a:endParaRPr lang="ru-RU"/>
        </a:p>
      </dgm:t>
    </dgm:pt>
    <dgm:pt modelId="{9D3FC3B4-3087-4A0F-9F85-E3B6F63B43E0}" type="sibTrans" cxnId="{309D722C-AF15-4979-9E26-8BCC3C0E81F5}">
      <dgm:prSet/>
      <dgm:spPr/>
      <dgm:t>
        <a:bodyPr/>
        <a:lstStyle/>
        <a:p>
          <a:endParaRPr lang="ru-RU"/>
        </a:p>
      </dgm:t>
    </dgm:pt>
    <dgm:pt modelId="{7C70A2F2-8A98-41E7-B688-BF3B4CF9029A}">
      <dgm:prSet phldrT="[Текст]"/>
      <dgm:spPr/>
      <dgm:t>
        <a:bodyPr/>
        <a:lstStyle/>
        <a:p>
          <a:r>
            <a:rPr lang="ru-RU" dirty="0"/>
            <a:t>Выполняется несколькими группами совместно. Проект имеет общий итог. Наиболее типичный итог – праздничное событие.</a:t>
          </a:r>
        </a:p>
      </dgm:t>
    </dgm:pt>
    <dgm:pt modelId="{AAC4C8BC-5C7F-4AB3-97E0-66661A5CD40E}" type="parTrans" cxnId="{304FB29E-7E69-45CF-83EB-4D3EA49467DD}">
      <dgm:prSet/>
      <dgm:spPr/>
      <dgm:t>
        <a:bodyPr/>
        <a:lstStyle/>
        <a:p>
          <a:endParaRPr lang="ru-RU"/>
        </a:p>
      </dgm:t>
    </dgm:pt>
    <dgm:pt modelId="{36777444-1681-4AC0-9B38-2852BE5A19AA}" type="sibTrans" cxnId="{304FB29E-7E69-45CF-83EB-4D3EA49467DD}">
      <dgm:prSet/>
      <dgm:spPr/>
      <dgm:t>
        <a:bodyPr/>
        <a:lstStyle/>
        <a:p>
          <a:endParaRPr lang="ru-RU"/>
        </a:p>
      </dgm:t>
    </dgm:pt>
    <dgm:pt modelId="{1C2FF09A-5608-4145-ACCC-E3106FB22B29}" type="pres">
      <dgm:prSet presAssocID="{924D6FE7-F8E4-4F50-9F90-420B1C02B28F}" presName="Name0" presStyleCnt="0">
        <dgm:presLayoutVars>
          <dgm:chMax/>
          <dgm:chPref/>
          <dgm:dir/>
          <dgm:animLvl val="lvl"/>
        </dgm:presLayoutVars>
      </dgm:prSet>
      <dgm:spPr/>
    </dgm:pt>
    <dgm:pt modelId="{F5531110-657F-4FB3-A981-2251BC79F3B7}" type="pres">
      <dgm:prSet presAssocID="{2E72E57A-4D8A-4A9E-98A4-DF9252451F5B}" presName="composite" presStyleCnt="0"/>
      <dgm:spPr/>
    </dgm:pt>
    <dgm:pt modelId="{784FC5A5-C6D1-4389-97F2-0AD6D16F0386}" type="pres">
      <dgm:prSet presAssocID="{2E72E57A-4D8A-4A9E-98A4-DF9252451F5B}" presName="Parent1" presStyleLbl="node1" presStyleIdx="0" presStyleCnt="6">
        <dgm:presLayoutVars>
          <dgm:chMax val="1"/>
          <dgm:chPref val="1"/>
          <dgm:bulletEnabled val="1"/>
        </dgm:presLayoutVars>
      </dgm:prSet>
      <dgm:spPr/>
    </dgm:pt>
    <dgm:pt modelId="{D3D10692-FC06-43A1-8B54-B518A26C0D72}" type="pres">
      <dgm:prSet presAssocID="{2E72E57A-4D8A-4A9E-98A4-DF9252451F5B}" presName="Childtext1" presStyleLbl="revTx" presStyleIdx="0" presStyleCnt="3">
        <dgm:presLayoutVars>
          <dgm:chMax val="0"/>
          <dgm:chPref val="0"/>
          <dgm:bulletEnabled val="1"/>
        </dgm:presLayoutVars>
      </dgm:prSet>
      <dgm:spPr/>
    </dgm:pt>
    <dgm:pt modelId="{A3547644-F176-4DE2-B35A-C652FC3B9785}" type="pres">
      <dgm:prSet presAssocID="{2E72E57A-4D8A-4A9E-98A4-DF9252451F5B}" presName="BalanceSpacing" presStyleCnt="0"/>
      <dgm:spPr/>
    </dgm:pt>
    <dgm:pt modelId="{9A909BF2-6693-4CB7-ADD7-2E4E3ED13A0D}" type="pres">
      <dgm:prSet presAssocID="{2E72E57A-4D8A-4A9E-98A4-DF9252451F5B}" presName="BalanceSpacing1" presStyleCnt="0"/>
      <dgm:spPr/>
    </dgm:pt>
    <dgm:pt modelId="{27A93694-1EF2-4790-A2ED-3135259D9343}" type="pres">
      <dgm:prSet presAssocID="{14EBD033-7B6B-451E-80E7-B496A5B7DF42}" presName="Accent1Text" presStyleLbl="node1" presStyleIdx="1" presStyleCnt="6"/>
      <dgm:spPr/>
    </dgm:pt>
    <dgm:pt modelId="{AE5B3941-B821-483E-80F7-AFCF3D5B775A}" type="pres">
      <dgm:prSet presAssocID="{14EBD033-7B6B-451E-80E7-B496A5B7DF42}" presName="spaceBetweenRectangles" presStyleCnt="0"/>
      <dgm:spPr/>
    </dgm:pt>
    <dgm:pt modelId="{A4DD51C1-ACF5-4F3D-8365-E866E56B1EA7}" type="pres">
      <dgm:prSet presAssocID="{000FA81B-8330-44D3-88A4-1267A2028279}" presName="composite" presStyleCnt="0"/>
      <dgm:spPr/>
    </dgm:pt>
    <dgm:pt modelId="{86FD50B3-FD47-4C8B-BE22-6508E81AFD87}" type="pres">
      <dgm:prSet presAssocID="{000FA81B-8330-44D3-88A4-1267A2028279}" presName="Parent1" presStyleLbl="node1" presStyleIdx="2" presStyleCnt="6">
        <dgm:presLayoutVars>
          <dgm:chMax val="1"/>
          <dgm:chPref val="1"/>
          <dgm:bulletEnabled val="1"/>
        </dgm:presLayoutVars>
      </dgm:prSet>
      <dgm:spPr/>
    </dgm:pt>
    <dgm:pt modelId="{216421CE-185A-47C9-8DCF-D487F0E9205E}" type="pres">
      <dgm:prSet presAssocID="{000FA81B-8330-44D3-88A4-1267A2028279}" presName="Childtext1" presStyleLbl="revTx" presStyleIdx="1" presStyleCnt="3">
        <dgm:presLayoutVars>
          <dgm:chMax val="0"/>
          <dgm:chPref val="0"/>
          <dgm:bulletEnabled val="1"/>
        </dgm:presLayoutVars>
      </dgm:prSet>
      <dgm:spPr/>
    </dgm:pt>
    <dgm:pt modelId="{B56773DB-B869-4C0D-AC5E-A55D476FE8A9}" type="pres">
      <dgm:prSet presAssocID="{000FA81B-8330-44D3-88A4-1267A2028279}" presName="BalanceSpacing" presStyleCnt="0"/>
      <dgm:spPr/>
    </dgm:pt>
    <dgm:pt modelId="{D7904218-14B7-4E42-893E-9563B0120DB2}" type="pres">
      <dgm:prSet presAssocID="{000FA81B-8330-44D3-88A4-1267A2028279}" presName="BalanceSpacing1" presStyleCnt="0"/>
      <dgm:spPr/>
    </dgm:pt>
    <dgm:pt modelId="{6683333A-76C0-4584-8593-00FA3E35ABAC}" type="pres">
      <dgm:prSet presAssocID="{538A9518-39C0-4A7F-8EC2-B8E1788BB6FE}" presName="Accent1Text" presStyleLbl="node1" presStyleIdx="3" presStyleCnt="6"/>
      <dgm:spPr/>
    </dgm:pt>
    <dgm:pt modelId="{2F4FD797-D561-4A55-B18A-61C65D691DB1}" type="pres">
      <dgm:prSet presAssocID="{538A9518-39C0-4A7F-8EC2-B8E1788BB6FE}" presName="spaceBetweenRectangles" presStyleCnt="0"/>
      <dgm:spPr/>
    </dgm:pt>
    <dgm:pt modelId="{522BEC5A-C889-4606-9C94-B33D206A655F}" type="pres">
      <dgm:prSet presAssocID="{D4B85E94-F26F-47E4-879A-A984FFBB750B}" presName="composite" presStyleCnt="0"/>
      <dgm:spPr/>
    </dgm:pt>
    <dgm:pt modelId="{A80CB745-C9BF-4985-8FF9-67C8BC6890A8}" type="pres">
      <dgm:prSet presAssocID="{D4B85E94-F26F-47E4-879A-A984FFBB750B}" presName="Parent1" presStyleLbl="node1" presStyleIdx="4" presStyleCnt="6">
        <dgm:presLayoutVars>
          <dgm:chMax val="1"/>
          <dgm:chPref val="1"/>
          <dgm:bulletEnabled val="1"/>
        </dgm:presLayoutVars>
      </dgm:prSet>
      <dgm:spPr/>
    </dgm:pt>
    <dgm:pt modelId="{01DFFC7A-D08D-4EFA-ABB1-22F9B8455E6A}" type="pres">
      <dgm:prSet presAssocID="{D4B85E94-F26F-47E4-879A-A984FFBB750B}" presName="Childtext1" presStyleLbl="revTx" presStyleIdx="2" presStyleCnt="3">
        <dgm:presLayoutVars>
          <dgm:chMax val="0"/>
          <dgm:chPref val="0"/>
          <dgm:bulletEnabled val="1"/>
        </dgm:presLayoutVars>
      </dgm:prSet>
      <dgm:spPr/>
    </dgm:pt>
    <dgm:pt modelId="{5E26C19E-60DF-4125-9E45-461164989137}" type="pres">
      <dgm:prSet presAssocID="{D4B85E94-F26F-47E4-879A-A984FFBB750B}" presName="BalanceSpacing" presStyleCnt="0"/>
      <dgm:spPr/>
    </dgm:pt>
    <dgm:pt modelId="{256DC435-DA85-4291-9A76-6062C97C860F}" type="pres">
      <dgm:prSet presAssocID="{D4B85E94-F26F-47E4-879A-A984FFBB750B}" presName="BalanceSpacing1" presStyleCnt="0"/>
      <dgm:spPr/>
    </dgm:pt>
    <dgm:pt modelId="{24590BD2-E623-4711-A766-111DC82122B3}" type="pres">
      <dgm:prSet presAssocID="{9D3FC3B4-3087-4A0F-9F85-E3B6F63B43E0}" presName="Accent1Text" presStyleLbl="node1" presStyleIdx="5" presStyleCnt="6"/>
      <dgm:spPr/>
    </dgm:pt>
  </dgm:ptLst>
  <dgm:cxnLst>
    <dgm:cxn modelId="{4C34FB02-0F14-4573-82CE-1365DD55B413}" type="presOf" srcId="{189095F5-A54F-4211-ADC4-B70EDA9516E7}" destId="{D3D10692-FC06-43A1-8B54-B518A26C0D72}" srcOrd="0" destOrd="0" presId="urn:microsoft.com/office/officeart/2008/layout/AlternatingHexagons"/>
    <dgm:cxn modelId="{B7F06218-FC5D-40F3-82AA-D20DAD6F548A}" type="presOf" srcId="{924D6FE7-F8E4-4F50-9F90-420B1C02B28F}" destId="{1C2FF09A-5608-4145-ACCC-E3106FB22B29}" srcOrd="0" destOrd="0" presId="urn:microsoft.com/office/officeart/2008/layout/AlternatingHexagons"/>
    <dgm:cxn modelId="{BB3ECC23-00D7-4F3C-8CFC-2374F00C019A}" type="presOf" srcId="{538A9518-39C0-4A7F-8EC2-B8E1788BB6FE}" destId="{6683333A-76C0-4584-8593-00FA3E35ABAC}" srcOrd="0" destOrd="0" presId="urn:microsoft.com/office/officeart/2008/layout/AlternatingHexagons"/>
    <dgm:cxn modelId="{309D722C-AF15-4979-9E26-8BCC3C0E81F5}" srcId="{924D6FE7-F8E4-4F50-9F90-420B1C02B28F}" destId="{D4B85E94-F26F-47E4-879A-A984FFBB750B}" srcOrd="2" destOrd="0" parTransId="{79F58A08-4D05-4FD3-8EBD-B396468E158C}" sibTransId="{9D3FC3B4-3087-4A0F-9F85-E3B6F63B43E0}"/>
    <dgm:cxn modelId="{4979FB4C-E1A2-4FCA-8A98-2856E171DFCC}" type="presOf" srcId="{14EBD033-7B6B-451E-80E7-B496A5B7DF42}" destId="{27A93694-1EF2-4790-A2ED-3135259D9343}" srcOrd="0" destOrd="0" presId="urn:microsoft.com/office/officeart/2008/layout/AlternatingHexagons"/>
    <dgm:cxn modelId="{D17F9180-0CD8-4E1C-928F-5C37588C7732}" type="presOf" srcId="{D4B85E94-F26F-47E4-879A-A984FFBB750B}" destId="{A80CB745-C9BF-4985-8FF9-67C8BC6890A8}" srcOrd="0" destOrd="0" presId="urn:microsoft.com/office/officeart/2008/layout/AlternatingHexagons"/>
    <dgm:cxn modelId="{B2865688-DF45-4FCC-9C2B-EE354DF5946E}" srcId="{924D6FE7-F8E4-4F50-9F90-420B1C02B28F}" destId="{2E72E57A-4D8A-4A9E-98A4-DF9252451F5B}" srcOrd="0" destOrd="0" parTransId="{99888721-0227-47D7-8F4D-1DFD859788D0}" sibTransId="{14EBD033-7B6B-451E-80E7-B496A5B7DF42}"/>
    <dgm:cxn modelId="{304FB29E-7E69-45CF-83EB-4D3EA49467DD}" srcId="{D4B85E94-F26F-47E4-879A-A984FFBB750B}" destId="{7C70A2F2-8A98-41E7-B688-BF3B4CF9029A}" srcOrd="0" destOrd="0" parTransId="{AAC4C8BC-5C7F-4AB3-97E0-66661A5CD40E}" sibTransId="{36777444-1681-4AC0-9B38-2852BE5A19AA}"/>
    <dgm:cxn modelId="{C23409A0-FD27-48A4-96A3-BA8A328591DA}" type="presOf" srcId="{000FA81B-8330-44D3-88A4-1267A2028279}" destId="{86FD50B3-FD47-4C8B-BE22-6508E81AFD87}" srcOrd="0" destOrd="0" presId="urn:microsoft.com/office/officeart/2008/layout/AlternatingHexagons"/>
    <dgm:cxn modelId="{614EA6B3-739F-41D4-982F-652651B5C7AB}" type="presOf" srcId="{9D3FC3B4-3087-4A0F-9F85-E3B6F63B43E0}" destId="{24590BD2-E623-4711-A766-111DC82122B3}" srcOrd="0" destOrd="0" presId="urn:microsoft.com/office/officeart/2008/layout/AlternatingHexagons"/>
    <dgm:cxn modelId="{65F825B5-D63F-4E0D-BC36-A88B3A928FA6}" type="presOf" srcId="{7C70A2F2-8A98-41E7-B688-BF3B4CF9029A}" destId="{01DFFC7A-D08D-4EFA-ABB1-22F9B8455E6A}" srcOrd="0" destOrd="0" presId="urn:microsoft.com/office/officeart/2008/layout/AlternatingHexagons"/>
    <dgm:cxn modelId="{851E90B5-F6FB-470B-9C92-5931CB6B945B}" type="presOf" srcId="{B8232880-2D6C-47A6-AC8F-17AA7D01F170}" destId="{216421CE-185A-47C9-8DCF-D487F0E9205E}" srcOrd="0" destOrd="0" presId="urn:microsoft.com/office/officeart/2008/layout/AlternatingHexagons"/>
    <dgm:cxn modelId="{A98C36C0-45E7-4496-83A0-8E066252EF47}" srcId="{000FA81B-8330-44D3-88A4-1267A2028279}" destId="{B8232880-2D6C-47A6-AC8F-17AA7D01F170}" srcOrd="0" destOrd="0" parTransId="{07446171-6C89-4234-A0D6-DAC943C34ED8}" sibTransId="{9F062B4F-9F66-4B75-87AC-2F3B2160D948}"/>
    <dgm:cxn modelId="{CD84F7CC-2FC1-42E4-AB6F-F61A16C9CDBA}" srcId="{924D6FE7-F8E4-4F50-9F90-420B1C02B28F}" destId="{000FA81B-8330-44D3-88A4-1267A2028279}" srcOrd="1" destOrd="0" parTransId="{93CC6710-0710-4375-8829-BEF5AACF7AB7}" sibTransId="{538A9518-39C0-4A7F-8EC2-B8E1788BB6FE}"/>
    <dgm:cxn modelId="{8ED0BFD5-4C14-4587-A4E5-B16F32BBF2DC}" srcId="{2E72E57A-4D8A-4A9E-98A4-DF9252451F5B}" destId="{189095F5-A54F-4211-ADC4-B70EDA9516E7}" srcOrd="0" destOrd="0" parTransId="{A7726539-99D1-4122-B783-1D8462646BD0}" sibTransId="{52522A65-D224-49B5-B9D2-54B15AE138A9}"/>
    <dgm:cxn modelId="{038AA7E3-03D4-4336-BBB7-AD863EE5D239}" type="presOf" srcId="{2E72E57A-4D8A-4A9E-98A4-DF9252451F5B}" destId="{784FC5A5-C6D1-4389-97F2-0AD6D16F0386}" srcOrd="0" destOrd="0" presId="urn:microsoft.com/office/officeart/2008/layout/AlternatingHexagons"/>
    <dgm:cxn modelId="{2ED4FEFA-5DBD-4ED5-A05E-056125F13D77}" type="presParOf" srcId="{1C2FF09A-5608-4145-ACCC-E3106FB22B29}" destId="{F5531110-657F-4FB3-A981-2251BC79F3B7}" srcOrd="0" destOrd="0" presId="urn:microsoft.com/office/officeart/2008/layout/AlternatingHexagons"/>
    <dgm:cxn modelId="{1AFBC7C9-599C-4FC3-8AA5-43232515ED3A}" type="presParOf" srcId="{F5531110-657F-4FB3-A981-2251BC79F3B7}" destId="{784FC5A5-C6D1-4389-97F2-0AD6D16F0386}" srcOrd="0" destOrd="0" presId="urn:microsoft.com/office/officeart/2008/layout/AlternatingHexagons"/>
    <dgm:cxn modelId="{06A6D3C7-C252-4762-AF6F-138CD77CF545}" type="presParOf" srcId="{F5531110-657F-4FB3-A981-2251BC79F3B7}" destId="{D3D10692-FC06-43A1-8B54-B518A26C0D72}" srcOrd="1" destOrd="0" presId="urn:microsoft.com/office/officeart/2008/layout/AlternatingHexagons"/>
    <dgm:cxn modelId="{7A0C1392-B905-4E65-B204-08B02200F12F}" type="presParOf" srcId="{F5531110-657F-4FB3-A981-2251BC79F3B7}" destId="{A3547644-F176-4DE2-B35A-C652FC3B9785}" srcOrd="2" destOrd="0" presId="urn:microsoft.com/office/officeart/2008/layout/AlternatingHexagons"/>
    <dgm:cxn modelId="{CBEEDA42-5E2A-4353-9C52-3A131CA959CC}" type="presParOf" srcId="{F5531110-657F-4FB3-A981-2251BC79F3B7}" destId="{9A909BF2-6693-4CB7-ADD7-2E4E3ED13A0D}" srcOrd="3" destOrd="0" presId="urn:microsoft.com/office/officeart/2008/layout/AlternatingHexagons"/>
    <dgm:cxn modelId="{160FB901-86EE-45DE-9C98-6A1C7FC1D79A}" type="presParOf" srcId="{F5531110-657F-4FB3-A981-2251BC79F3B7}" destId="{27A93694-1EF2-4790-A2ED-3135259D9343}" srcOrd="4" destOrd="0" presId="urn:microsoft.com/office/officeart/2008/layout/AlternatingHexagons"/>
    <dgm:cxn modelId="{90340C54-C072-4C5C-AE2A-00BE7E845272}" type="presParOf" srcId="{1C2FF09A-5608-4145-ACCC-E3106FB22B29}" destId="{AE5B3941-B821-483E-80F7-AFCF3D5B775A}" srcOrd="1" destOrd="0" presId="urn:microsoft.com/office/officeart/2008/layout/AlternatingHexagons"/>
    <dgm:cxn modelId="{85C49A4B-302A-48CD-BBC7-CB947F1C1BE3}" type="presParOf" srcId="{1C2FF09A-5608-4145-ACCC-E3106FB22B29}" destId="{A4DD51C1-ACF5-4F3D-8365-E866E56B1EA7}" srcOrd="2" destOrd="0" presId="urn:microsoft.com/office/officeart/2008/layout/AlternatingHexagons"/>
    <dgm:cxn modelId="{4582F464-4DFF-4503-8FE9-D8428E1A2CE5}" type="presParOf" srcId="{A4DD51C1-ACF5-4F3D-8365-E866E56B1EA7}" destId="{86FD50B3-FD47-4C8B-BE22-6508E81AFD87}" srcOrd="0" destOrd="0" presId="urn:microsoft.com/office/officeart/2008/layout/AlternatingHexagons"/>
    <dgm:cxn modelId="{0BAE19BB-A0CD-4C5E-8A90-8F63A0B336BF}" type="presParOf" srcId="{A4DD51C1-ACF5-4F3D-8365-E866E56B1EA7}" destId="{216421CE-185A-47C9-8DCF-D487F0E9205E}" srcOrd="1" destOrd="0" presId="urn:microsoft.com/office/officeart/2008/layout/AlternatingHexagons"/>
    <dgm:cxn modelId="{B8F878E6-F293-4B55-B77D-92D7B863AE8C}" type="presParOf" srcId="{A4DD51C1-ACF5-4F3D-8365-E866E56B1EA7}" destId="{B56773DB-B869-4C0D-AC5E-A55D476FE8A9}" srcOrd="2" destOrd="0" presId="urn:microsoft.com/office/officeart/2008/layout/AlternatingHexagons"/>
    <dgm:cxn modelId="{B1FE8E3D-13FC-47A3-A704-6CA22E6AB90A}" type="presParOf" srcId="{A4DD51C1-ACF5-4F3D-8365-E866E56B1EA7}" destId="{D7904218-14B7-4E42-893E-9563B0120DB2}" srcOrd="3" destOrd="0" presId="urn:microsoft.com/office/officeart/2008/layout/AlternatingHexagons"/>
    <dgm:cxn modelId="{9C92EF61-2559-49F9-ADB2-535FACBB3B41}" type="presParOf" srcId="{A4DD51C1-ACF5-4F3D-8365-E866E56B1EA7}" destId="{6683333A-76C0-4584-8593-00FA3E35ABAC}" srcOrd="4" destOrd="0" presId="urn:microsoft.com/office/officeart/2008/layout/AlternatingHexagons"/>
    <dgm:cxn modelId="{83C0F17F-5A26-4827-BDFD-B330B02DEDFD}" type="presParOf" srcId="{1C2FF09A-5608-4145-ACCC-E3106FB22B29}" destId="{2F4FD797-D561-4A55-B18A-61C65D691DB1}" srcOrd="3" destOrd="0" presId="urn:microsoft.com/office/officeart/2008/layout/AlternatingHexagons"/>
    <dgm:cxn modelId="{940156D6-B52F-4D3C-A3B7-BB6B9FF79BDE}" type="presParOf" srcId="{1C2FF09A-5608-4145-ACCC-E3106FB22B29}" destId="{522BEC5A-C889-4606-9C94-B33D206A655F}" srcOrd="4" destOrd="0" presId="urn:microsoft.com/office/officeart/2008/layout/AlternatingHexagons"/>
    <dgm:cxn modelId="{2E70B2CE-B82F-4A94-8130-7C0E44DE9524}" type="presParOf" srcId="{522BEC5A-C889-4606-9C94-B33D206A655F}" destId="{A80CB745-C9BF-4985-8FF9-67C8BC6890A8}" srcOrd="0" destOrd="0" presId="urn:microsoft.com/office/officeart/2008/layout/AlternatingHexagons"/>
    <dgm:cxn modelId="{399D75E0-F254-4882-8452-08C5F319CDAA}" type="presParOf" srcId="{522BEC5A-C889-4606-9C94-B33D206A655F}" destId="{01DFFC7A-D08D-4EFA-ABB1-22F9B8455E6A}" srcOrd="1" destOrd="0" presId="urn:microsoft.com/office/officeart/2008/layout/AlternatingHexagons"/>
    <dgm:cxn modelId="{233A53F5-A153-432F-9D3E-7340B1BD296E}" type="presParOf" srcId="{522BEC5A-C889-4606-9C94-B33D206A655F}" destId="{5E26C19E-60DF-4125-9E45-461164989137}" srcOrd="2" destOrd="0" presId="urn:microsoft.com/office/officeart/2008/layout/AlternatingHexagons"/>
    <dgm:cxn modelId="{9004C4FB-4C12-4D33-A648-2770A306AF7E}" type="presParOf" srcId="{522BEC5A-C889-4606-9C94-B33D206A655F}" destId="{256DC435-DA85-4291-9A76-6062C97C860F}" srcOrd="3" destOrd="0" presId="urn:microsoft.com/office/officeart/2008/layout/AlternatingHexagons"/>
    <dgm:cxn modelId="{E658C6E5-8EE9-488C-8C88-12549290D42C}" type="presParOf" srcId="{522BEC5A-C889-4606-9C94-B33D206A655F}" destId="{24590BD2-E623-4711-A766-111DC82122B3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3BBBB77-204C-41F4-AF4F-AE771A02D3FD}" type="doc">
      <dgm:prSet loTypeId="urn:microsoft.com/office/officeart/2008/layout/SquareAccen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09E0EAF-10FB-4258-AF51-F6FD0785B15B}">
      <dgm:prSet phldrT="[Текст]"/>
      <dgm:spPr/>
      <dgm:t>
        <a:bodyPr/>
        <a:lstStyle/>
        <a:p>
          <a:r>
            <a:rPr lang="ru-RU" dirty="0"/>
            <a:t>Комплексный</a:t>
          </a:r>
        </a:p>
      </dgm:t>
    </dgm:pt>
    <dgm:pt modelId="{B3EE0655-29FD-45ED-A22B-2C52AF763CC8}" type="parTrans" cxnId="{E41BCAF5-E016-4785-8CFF-2662837A0726}">
      <dgm:prSet/>
      <dgm:spPr/>
      <dgm:t>
        <a:bodyPr/>
        <a:lstStyle/>
        <a:p>
          <a:endParaRPr lang="ru-RU"/>
        </a:p>
      </dgm:t>
    </dgm:pt>
    <dgm:pt modelId="{55D76A22-A27D-4E7F-8022-16226AFDA7BB}" type="sibTrans" cxnId="{E41BCAF5-E016-4785-8CFF-2662837A0726}">
      <dgm:prSet/>
      <dgm:spPr/>
      <dgm:t>
        <a:bodyPr/>
        <a:lstStyle/>
        <a:p>
          <a:endParaRPr lang="ru-RU"/>
        </a:p>
      </dgm:t>
    </dgm:pt>
    <dgm:pt modelId="{8DA4A98D-EE66-4988-B25D-102AD831D78D}">
      <dgm:prSet phldrT="[Текст]"/>
      <dgm:spPr/>
      <dgm:t>
        <a:bodyPr/>
        <a:lstStyle/>
        <a:p>
          <a:r>
            <a:rPr lang="ru-RU" dirty="0"/>
            <a:t>Задействовано несколько, в идеале все образовательные области.</a:t>
          </a:r>
        </a:p>
      </dgm:t>
    </dgm:pt>
    <dgm:pt modelId="{3944EAAB-C8AB-4679-BD1C-33E0FB453B1D}" type="parTrans" cxnId="{359CB025-B41C-4A9B-ACCF-CE169C430EF1}">
      <dgm:prSet/>
      <dgm:spPr/>
      <dgm:t>
        <a:bodyPr/>
        <a:lstStyle/>
        <a:p>
          <a:endParaRPr lang="ru-RU"/>
        </a:p>
      </dgm:t>
    </dgm:pt>
    <dgm:pt modelId="{68E7AC1D-0E95-45D5-AF68-91B52CEC5212}" type="sibTrans" cxnId="{359CB025-B41C-4A9B-ACCF-CE169C430EF1}">
      <dgm:prSet/>
      <dgm:spPr/>
      <dgm:t>
        <a:bodyPr/>
        <a:lstStyle/>
        <a:p>
          <a:endParaRPr lang="ru-RU"/>
        </a:p>
      </dgm:t>
    </dgm:pt>
    <dgm:pt modelId="{12CA8722-6CD3-4009-9B65-2C0E4AB14F0A}">
      <dgm:prSet phldrT="[Текст]"/>
      <dgm:spPr/>
      <dgm:t>
        <a:bodyPr/>
        <a:lstStyle/>
        <a:p>
          <a:r>
            <a:rPr lang="ru-RU" dirty="0"/>
            <a:t>Классический проект</a:t>
          </a:r>
        </a:p>
      </dgm:t>
    </dgm:pt>
    <dgm:pt modelId="{EDCBC5EB-983C-4C28-8927-816FAB9DE1B3}" type="parTrans" cxnId="{02229CF9-84AF-45E3-8072-AE9B828B7684}">
      <dgm:prSet/>
      <dgm:spPr/>
      <dgm:t>
        <a:bodyPr/>
        <a:lstStyle/>
        <a:p>
          <a:endParaRPr lang="ru-RU"/>
        </a:p>
      </dgm:t>
    </dgm:pt>
    <dgm:pt modelId="{F82E63B2-84DE-479D-8247-B8AAE2D58146}" type="sibTrans" cxnId="{02229CF9-84AF-45E3-8072-AE9B828B7684}">
      <dgm:prSet/>
      <dgm:spPr/>
      <dgm:t>
        <a:bodyPr/>
        <a:lstStyle/>
        <a:p>
          <a:endParaRPr lang="ru-RU"/>
        </a:p>
      </dgm:t>
    </dgm:pt>
    <dgm:pt modelId="{8067002E-8C22-47C6-9D58-C7724208584E}">
      <dgm:prSet phldrT="[Текст]"/>
      <dgm:spPr/>
      <dgm:t>
        <a:bodyPr/>
        <a:lstStyle/>
        <a:p>
          <a:r>
            <a:rPr lang="ru-RU" dirty="0"/>
            <a:t>Пример, «Золушка: взгляд из Петербурга»</a:t>
          </a:r>
        </a:p>
      </dgm:t>
    </dgm:pt>
    <dgm:pt modelId="{9A2A0C24-FC0B-426D-B612-651E04CE6765}" type="parTrans" cxnId="{E963FA1F-3E9A-4204-B6A5-E665027A144B}">
      <dgm:prSet/>
      <dgm:spPr/>
      <dgm:t>
        <a:bodyPr/>
        <a:lstStyle/>
        <a:p>
          <a:endParaRPr lang="ru-RU"/>
        </a:p>
      </dgm:t>
    </dgm:pt>
    <dgm:pt modelId="{586006AD-419B-4073-82EA-D05F91170AE1}" type="sibTrans" cxnId="{E963FA1F-3E9A-4204-B6A5-E665027A144B}">
      <dgm:prSet/>
      <dgm:spPr/>
      <dgm:t>
        <a:bodyPr/>
        <a:lstStyle/>
        <a:p>
          <a:endParaRPr lang="ru-RU"/>
        </a:p>
      </dgm:t>
    </dgm:pt>
    <dgm:pt modelId="{9BA8BCA6-E319-4DFA-B559-CCA97E10289C}">
      <dgm:prSet phldrT="[Текст]"/>
      <dgm:spPr/>
      <dgm:t>
        <a:bodyPr/>
        <a:lstStyle/>
        <a:p>
          <a:r>
            <a:rPr lang="ru-RU" dirty="0"/>
            <a:t>Узкая направленность</a:t>
          </a:r>
        </a:p>
      </dgm:t>
    </dgm:pt>
    <dgm:pt modelId="{5C5BE7F0-D34A-4173-8E8D-3EDE0D5A7343}" type="parTrans" cxnId="{1548B130-C3AE-47F1-9326-C4A53AE8FD00}">
      <dgm:prSet/>
      <dgm:spPr/>
      <dgm:t>
        <a:bodyPr/>
        <a:lstStyle/>
        <a:p>
          <a:endParaRPr lang="ru-RU"/>
        </a:p>
      </dgm:t>
    </dgm:pt>
    <dgm:pt modelId="{2C0E2E77-9B6A-43EE-873D-60780DF17D2D}" type="sibTrans" cxnId="{1548B130-C3AE-47F1-9326-C4A53AE8FD00}">
      <dgm:prSet/>
      <dgm:spPr/>
      <dgm:t>
        <a:bodyPr/>
        <a:lstStyle/>
        <a:p>
          <a:endParaRPr lang="ru-RU"/>
        </a:p>
      </dgm:t>
    </dgm:pt>
    <dgm:pt modelId="{DB99C7C7-4E48-40D6-AD90-8340A7641D47}">
      <dgm:prSet phldrT="[Текст]"/>
      <dgm:spPr/>
      <dgm:t>
        <a:bodyPr/>
        <a:lstStyle/>
        <a:p>
          <a:r>
            <a:rPr lang="ru-RU" dirty="0"/>
            <a:t>Ориентирован на работу в одной образовательной области </a:t>
          </a:r>
        </a:p>
      </dgm:t>
    </dgm:pt>
    <dgm:pt modelId="{3EB275D7-0B15-4EC1-953D-7EC9D87832A1}" type="parTrans" cxnId="{E61BD5E1-B146-4937-8B02-71053993C328}">
      <dgm:prSet/>
      <dgm:spPr/>
      <dgm:t>
        <a:bodyPr/>
        <a:lstStyle/>
        <a:p>
          <a:endParaRPr lang="ru-RU"/>
        </a:p>
      </dgm:t>
    </dgm:pt>
    <dgm:pt modelId="{56DF3EBB-FCEF-427C-9ED2-A845874B57C5}" type="sibTrans" cxnId="{E61BD5E1-B146-4937-8B02-71053993C328}">
      <dgm:prSet/>
      <dgm:spPr/>
      <dgm:t>
        <a:bodyPr/>
        <a:lstStyle/>
        <a:p>
          <a:endParaRPr lang="ru-RU"/>
        </a:p>
      </dgm:t>
    </dgm:pt>
    <dgm:pt modelId="{4D8342D3-5946-4811-8982-9626BE657165}">
      <dgm:prSet phldrT="[Текст]"/>
      <dgm:spPr/>
      <dgm:t>
        <a:bodyPr/>
        <a:lstStyle/>
        <a:p>
          <a:r>
            <a:rPr lang="ru-RU" dirty="0"/>
            <a:t>Используется для мини-проектов</a:t>
          </a:r>
        </a:p>
      </dgm:t>
    </dgm:pt>
    <dgm:pt modelId="{F51B0CC8-7ECE-4B53-9E90-15CFC2CE84BF}" type="parTrans" cxnId="{9C5E8CDB-AD8B-4584-891C-C57882C616A1}">
      <dgm:prSet/>
      <dgm:spPr/>
      <dgm:t>
        <a:bodyPr/>
        <a:lstStyle/>
        <a:p>
          <a:endParaRPr lang="ru-RU"/>
        </a:p>
      </dgm:t>
    </dgm:pt>
    <dgm:pt modelId="{AF18DF5C-C8EE-4E59-BDEC-771255D0D336}" type="sibTrans" cxnId="{9C5E8CDB-AD8B-4584-891C-C57882C616A1}">
      <dgm:prSet/>
      <dgm:spPr/>
      <dgm:t>
        <a:bodyPr/>
        <a:lstStyle/>
        <a:p>
          <a:endParaRPr lang="ru-RU"/>
        </a:p>
      </dgm:t>
    </dgm:pt>
    <dgm:pt modelId="{781F1A07-9A1A-4400-A272-CAD09BD9280C}">
      <dgm:prSet phldrT="[Текст]"/>
      <dgm:spPr/>
      <dgm:t>
        <a:bodyPr/>
        <a:lstStyle/>
        <a:p>
          <a:r>
            <a:rPr lang="ru-RU" dirty="0"/>
            <a:t>Пример, проект «170 лет со дня рождения А.И. Куинджи»</a:t>
          </a:r>
        </a:p>
      </dgm:t>
    </dgm:pt>
    <dgm:pt modelId="{465BFC1D-DF53-449D-AA19-E34933E956C0}" type="parTrans" cxnId="{FA65D81C-C5CA-4A8F-A51B-74AFD7988822}">
      <dgm:prSet/>
      <dgm:spPr/>
      <dgm:t>
        <a:bodyPr/>
        <a:lstStyle/>
        <a:p>
          <a:endParaRPr lang="ru-RU"/>
        </a:p>
      </dgm:t>
    </dgm:pt>
    <dgm:pt modelId="{517CFAAC-4B2C-4844-AFDA-CD14E0A916A3}" type="sibTrans" cxnId="{FA65D81C-C5CA-4A8F-A51B-74AFD7988822}">
      <dgm:prSet/>
      <dgm:spPr/>
      <dgm:t>
        <a:bodyPr/>
        <a:lstStyle/>
        <a:p>
          <a:endParaRPr lang="ru-RU"/>
        </a:p>
      </dgm:t>
    </dgm:pt>
    <dgm:pt modelId="{187FF934-4D72-423F-B9DF-DAFA8539ADEE}" type="pres">
      <dgm:prSet presAssocID="{33BBBB77-204C-41F4-AF4F-AE771A02D3FD}" presName="layout" presStyleCnt="0">
        <dgm:presLayoutVars>
          <dgm:chMax/>
          <dgm:chPref/>
          <dgm:dir/>
          <dgm:resizeHandles/>
        </dgm:presLayoutVars>
      </dgm:prSet>
      <dgm:spPr/>
    </dgm:pt>
    <dgm:pt modelId="{B3C2C3C3-FC2C-46FD-A242-73CCBE22ADA4}" type="pres">
      <dgm:prSet presAssocID="{C09E0EAF-10FB-4258-AF51-F6FD0785B15B}" presName="root" presStyleCnt="0">
        <dgm:presLayoutVars>
          <dgm:chMax/>
          <dgm:chPref/>
        </dgm:presLayoutVars>
      </dgm:prSet>
      <dgm:spPr/>
    </dgm:pt>
    <dgm:pt modelId="{B5D54CE5-4667-48C7-A731-BB8E20808D88}" type="pres">
      <dgm:prSet presAssocID="{C09E0EAF-10FB-4258-AF51-F6FD0785B15B}" presName="rootComposite" presStyleCnt="0">
        <dgm:presLayoutVars/>
      </dgm:prSet>
      <dgm:spPr/>
    </dgm:pt>
    <dgm:pt modelId="{EC4B050A-5109-4787-8C43-C91FFF7CF9C4}" type="pres">
      <dgm:prSet presAssocID="{C09E0EAF-10FB-4258-AF51-F6FD0785B15B}" presName="ParentAccent" presStyleLbl="alignNode1" presStyleIdx="0" presStyleCnt="2"/>
      <dgm:spPr/>
    </dgm:pt>
    <dgm:pt modelId="{9E0777CC-1FAF-4709-9518-C5C0BE2B31B7}" type="pres">
      <dgm:prSet presAssocID="{C09E0EAF-10FB-4258-AF51-F6FD0785B15B}" presName="ParentSmallAccent" presStyleLbl="fgAcc1" presStyleIdx="0" presStyleCnt="2"/>
      <dgm:spPr/>
    </dgm:pt>
    <dgm:pt modelId="{9B42BF6E-80FE-4C44-A269-B3A254E0F395}" type="pres">
      <dgm:prSet presAssocID="{C09E0EAF-10FB-4258-AF51-F6FD0785B15B}" presName="Parent" presStyleLbl="revTx" presStyleIdx="0" presStyleCnt="8">
        <dgm:presLayoutVars>
          <dgm:chMax/>
          <dgm:chPref val="4"/>
          <dgm:bulletEnabled val="1"/>
        </dgm:presLayoutVars>
      </dgm:prSet>
      <dgm:spPr/>
    </dgm:pt>
    <dgm:pt modelId="{45AD7D39-8A5B-46BB-A532-BA1A150F58DE}" type="pres">
      <dgm:prSet presAssocID="{C09E0EAF-10FB-4258-AF51-F6FD0785B15B}" presName="childShape" presStyleCnt="0">
        <dgm:presLayoutVars>
          <dgm:chMax val="0"/>
          <dgm:chPref val="0"/>
        </dgm:presLayoutVars>
      </dgm:prSet>
      <dgm:spPr/>
    </dgm:pt>
    <dgm:pt modelId="{AB5471DB-AC03-47E8-9D8C-F00F4DC3FFEA}" type="pres">
      <dgm:prSet presAssocID="{8DA4A98D-EE66-4988-B25D-102AD831D78D}" presName="childComposite" presStyleCnt="0">
        <dgm:presLayoutVars>
          <dgm:chMax val="0"/>
          <dgm:chPref val="0"/>
        </dgm:presLayoutVars>
      </dgm:prSet>
      <dgm:spPr/>
    </dgm:pt>
    <dgm:pt modelId="{5F00B022-526E-4B9A-A37E-234E57020E0F}" type="pres">
      <dgm:prSet presAssocID="{8DA4A98D-EE66-4988-B25D-102AD831D78D}" presName="ChildAccent" presStyleLbl="solidFgAcc1" presStyleIdx="0" presStyleCnt="6"/>
      <dgm:spPr/>
    </dgm:pt>
    <dgm:pt modelId="{205876F4-A26C-4F85-8FC6-30BFFD902C60}" type="pres">
      <dgm:prSet presAssocID="{8DA4A98D-EE66-4988-B25D-102AD831D78D}" presName="Child" presStyleLbl="revTx" presStyleIdx="1" presStyleCnt="8">
        <dgm:presLayoutVars>
          <dgm:chMax val="0"/>
          <dgm:chPref val="0"/>
          <dgm:bulletEnabled val="1"/>
        </dgm:presLayoutVars>
      </dgm:prSet>
      <dgm:spPr/>
    </dgm:pt>
    <dgm:pt modelId="{5D28B662-98DE-453D-A94A-98786E20CB19}" type="pres">
      <dgm:prSet presAssocID="{12CA8722-6CD3-4009-9B65-2C0E4AB14F0A}" presName="childComposite" presStyleCnt="0">
        <dgm:presLayoutVars>
          <dgm:chMax val="0"/>
          <dgm:chPref val="0"/>
        </dgm:presLayoutVars>
      </dgm:prSet>
      <dgm:spPr/>
    </dgm:pt>
    <dgm:pt modelId="{7BE0ED86-4E21-44B0-B81F-3E9F0998B46F}" type="pres">
      <dgm:prSet presAssocID="{12CA8722-6CD3-4009-9B65-2C0E4AB14F0A}" presName="ChildAccent" presStyleLbl="solidFgAcc1" presStyleIdx="1" presStyleCnt="6"/>
      <dgm:spPr/>
    </dgm:pt>
    <dgm:pt modelId="{0C705896-F90E-4D84-ABAD-F74CF04AD58C}" type="pres">
      <dgm:prSet presAssocID="{12CA8722-6CD3-4009-9B65-2C0E4AB14F0A}" presName="Child" presStyleLbl="revTx" presStyleIdx="2" presStyleCnt="8">
        <dgm:presLayoutVars>
          <dgm:chMax val="0"/>
          <dgm:chPref val="0"/>
          <dgm:bulletEnabled val="1"/>
        </dgm:presLayoutVars>
      </dgm:prSet>
      <dgm:spPr/>
    </dgm:pt>
    <dgm:pt modelId="{3AF121FB-1965-496D-BC57-E2CB5D271157}" type="pres">
      <dgm:prSet presAssocID="{8067002E-8C22-47C6-9D58-C7724208584E}" presName="childComposite" presStyleCnt="0">
        <dgm:presLayoutVars>
          <dgm:chMax val="0"/>
          <dgm:chPref val="0"/>
        </dgm:presLayoutVars>
      </dgm:prSet>
      <dgm:spPr/>
    </dgm:pt>
    <dgm:pt modelId="{63D0D8C9-2F3F-4FF4-A4CD-3DB6EBEED433}" type="pres">
      <dgm:prSet presAssocID="{8067002E-8C22-47C6-9D58-C7724208584E}" presName="ChildAccent" presStyleLbl="solidFgAcc1" presStyleIdx="2" presStyleCnt="6"/>
      <dgm:spPr/>
    </dgm:pt>
    <dgm:pt modelId="{98C10777-6B33-476D-89E9-4BAA5E2683B7}" type="pres">
      <dgm:prSet presAssocID="{8067002E-8C22-47C6-9D58-C7724208584E}" presName="Child" presStyleLbl="revTx" presStyleIdx="3" presStyleCnt="8">
        <dgm:presLayoutVars>
          <dgm:chMax val="0"/>
          <dgm:chPref val="0"/>
          <dgm:bulletEnabled val="1"/>
        </dgm:presLayoutVars>
      </dgm:prSet>
      <dgm:spPr/>
    </dgm:pt>
    <dgm:pt modelId="{6AC9E6CF-71C3-4571-BC69-777B9FB0E940}" type="pres">
      <dgm:prSet presAssocID="{9BA8BCA6-E319-4DFA-B559-CCA97E10289C}" presName="root" presStyleCnt="0">
        <dgm:presLayoutVars>
          <dgm:chMax/>
          <dgm:chPref/>
        </dgm:presLayoutVars>
      </dgm:prSet>
      <dgm:spPr/>
    </dgm:pt>
    <dgm:pt modelId="{9462EAF6-ED87-488D-A97B-E6602B711FC0}" type="pres">
      <dgm:prSet presAssocID="{9BA8BCA6-E319-4DFA-B559-CCA97E10289C}" presName="rootComposite" presStyleCnt="0">
        <dgm:presLayoutVars/>
      </dgm:prSet>
      <dgm:spPr/>
    </dgm:pt>
    <dgm:pt modelId="{82C06A1F-BBDD-4D04-883E-08CE210B14B8}" type="pres">
      <dgm:prSet presAssocID="{9BA8BCA6-E319-4DFA-B559-CCA97E10289C}" presName="ParentAccent" presStyleLbl="alignNode1" presStyleIdx="1" presStyleCnt="2"/>
      <dgm:spPr/>
    </dgm:pt>
    <dgm:pt modelId="{2FFFE830-5BD1-4C74-BDD6-3B3DAE86F98B}" type="pres">
      <dgm:prSet presAssocID="{9BA8BCA6-E319-4DFA-B559-CCA97E10289C}" presName="ParentSmallAccent" presStyleLbl="fgAcc1" presStyleIdx="1" presStyleCnt="2"/>
      <dgm:spPr/>
    </dgm:pt>
    <dgm:pt modelId="{3AB4633C-AEE2-4FE0-AB2C-E1ECCA362F7F}" type="pres">
      <dgm:prSet presAssocID="{9BA8BCA6-E319-4DFA-B559-CCA97E10289C}" presName="Parent" presStyleLbl="revTx" presStyleIdx="4" presStyleCnt="8">
        <dgm:presLayoutVars>
          <dgm:chMax/>
          <dgm:chPref val="4"/>
          <dgm:bulletEnabled val="1"/>
        </dgm:presLayoutVars>
      </dgm:prSet>
      <dgm:spPr/>
    </dgm:pt>
    <dgm:pt modelId="{8F24AD53-7868-440B-B99A-4462025CD0AB}" type="pres">
      <dgm:prSet presAssocID="{9BA8BCA6-E319-4DFA-B559-CCA97E10289C}" presName="childShape" presStyleCnt="0">
        <dgm:presLayoutVars>
          <dgm:chMax val="0"/>
          <dgm:chPref val="0"/>
        </dgm:presLayoutVars>
      </dgm:prSet>
      <dgm:spPr/>
    </dgm:pt>
    <dgm:pt modelId="{33F0FD99-183A-4431-925F-D4A8EE3A96B7}" type="pres">
      <dgm:prSet presAssocID="{DB99C7C7-4E48-40D6-AD90-8340A7641D47}" presName="childComposite" presStyleCnt="0">
        <dgm:presLayoutVars>
          <dgm:chMax val="0"/>
          <dgm:chPref val="0"/>
        </dgm:presLayoutVars>
      </dgm:prSet>
      <dgm:spPr/>
    </dgm:pt>
    <dgm:pt modelId="{D4B78FB5-6E43-4490-8375-1777544F332C}" type="pres">
      <dgm:prSet presAssocID="{DB99C7C7-4E48-40D6-AD90-8340A7641D47}" presName="ChildAccent" presStyleLbl="solidFgAcc1" presStyleIdx="3" presStyleCnt="6"/>
      <dgm:spPr/>
    </dgm:pt>
    <dgm:pt modelId="{AC998D9E-0B82-4C96-84E8-FCD03732AB8B}" type="pres">
      <dgm:prSet presAssocID="{DB99C7C7-4E48-40D6-AD90-8340A7641D47}" presName="Child" presStyleLbl="revTx" presStyleIdx="5" presStyleCnt="8">
        <dgm:presLayoutVars>
          <dgm:chMax val="0"/>
          <dgm:chPref val="0"/>
          <dgm:bulletEnabled val="1"/>
        </dgm:presLayoutVars>
      </dgm:prSet>
      <dgm:spPr/>
    </dgm:pt>
    <dgm:pt modelId="{7988F338-69FC-4649-B2A8-176CDE7FA557}" type="pres">
      <dgm:prSet presAssocID="{4D8342D3-5946-4811-8982-9626BE657165}" presName="childComposite" presStyleCnt="0">
        <dgm:presLayoutVars>
          <dgm:chMax val="0"/>
          <dgm:chPref val="0"/>
        </dgm:presLayoutVars>
      </dgm:prSet>
      <dgm:spPr/>
    </dgm:pt>
    <dgm:pt modelId="{19EC55F0-F054-428B-A03D-D549EECA76D9}" type="pres">
      <dgm:prSet presAssocID="{4D8342D3-5946-4811-8982-9626BE657165}" presName="ChildAccent" presStyleLbl="solidFgAcc1" presStyleIdx="4" presStyleCnt="6"/>
      <dgm:spPr/>
    </dgm:pt>
    <dgm:pt modelId="{6BD39C1D-C100-412D-9AF7-83D36823E553}" type="pres">
      <dgm:prSet presAssocID="{4D8342D3-5946-4811-8982-9626BE657165}" presName="Child" presStyleLbl="revTx" presStyleIdx="6" presStyleCnt="8">
        <dgm:presLayoutVars>
          <dgm:chMax val="0"/>
          <dgm:chPref val="0"/>
          <dgm:bulletEnabled val="1"/>
        </dgm:presLayoutVars>
      </dgm:prSet>
      <dgm:spPr/>
    </dgm:pt>
    <dgm:pt modelId="{8C75D93C-83BC-4543-8E4F-7742BA543B9D}" type="pres">
      <dgm:prSet presAssocID="{781F1A07-9A1A-4400-A272-CAD09BD9280C}" presName="childComposite" presStyleCnt="0">
        <dgm:presLayoutVars>
          <dgm:chMax val="0"/>
          <dgm:chPref val="0"/>
        </dgm:presLayoutVars>
      </dgm:prSet>
      <dgm:spPr/>
    </dgm:pt>
    <dgm:pt modelId="{B28674D5-7141-4A19-9D2A-17F2A87A9A66}" type="pres">
      <dgm:prSet presAssocID="{781F1A07-9A1A-4400-A272-CAD09BD9280C}" presName="ChildAccent" presStyleLbl="solidFgAcc1" presStyleIdx="5" presStyleCnt="6"/>
      <dgm:spPr/>
    </dgm:pt>
    <dgm:pt modelId="{A714EA2E-FBD2-4C6D-AF1A-99E0FEF04186}" type="pres">
      <dgm:prSet presAssocID="{781F1A07-9A1A-4400-A272-CAD09BD9280C}" presName="Child" presStyleLbl="revTx" presStyleIdx="7" presStyleCnt="8">
        <dgm:presLayoutVars>
          <dgm:chMax val="0"/>
          <dgm:chPref val="0"/>
          <dgm:bulletEnabled val="1"/>
        </dgm:presLayoutVars>
      </dgm:prSet>
      <dgm:spPr/>
    </dgm:pt>
  </dgm:ptLst>
  <dgm:cxnLst>
    <dgm:cxn modelId="{FA65D81C-C5CA-4A8F-A51B-74AFD7988822}" srcId="{9BA8BCA6-E319-4DFA-B559-CCA97E10289C}" destId="{781F1A07-9A1A-4400-A272-CAD09BD9280C}" srcOrd="2" destOrd="0" parTransId="{465BFC1D-DF53-449D-AA19-E34933E956C0}" sibTransId="{517CFAAC-4B2C-4844-AFDA-CD14E0A916A3}"/>
    <dgm:cxn modelId="{E963FA1F-3E9A-4204-B6A5-E665027A144B}" srcId="{C09E0EAF-10FB-4258-AF51-F6FD0785B15B}" destId="{8067002E-8C22-47C6-9D58-C7724208584E}" srcOrd="2" destOrd="0" parTransId="{9A2A0C24-FC0B-426D-B612-651E04CE6765}" sibTransId="{586006AD-419B-4073-82EA-D05F91170AE1}"/>
    <dgm:cxn modelId="{359CB025-B41C-4A9B-ACCF-CE169C430EF1}" srcId="{C09E0EAF-10FB-4258-AF51-F6FD0785B15B}" destId="{8DA4A98D-EE66-4988-B25D-102AD831D78D}" srcOrd="0" destOrd="0" parTransId="{3944EAAB-C8AB-4679-BD1C-33E0FB453B1D}" sibTransId="{68E7AC1D-0E95-45D5-AF68-91B52CEC5212}"/>
    <dgm:cxn modelId="{1548B130-C3AE-47F1-9326-C4A53AE8FD00}" srcId="{33BBBB77-204C-41F4-AF4F-AE771A02D3FD}" destId="{9BA8BCA6-E319-4DFA-B559-CCA97E10289C}" srcOrd="1" destOrd="0" parTransId="{5C5BE7F0-D34A-4173-8E8D-3EDE0D5A7343}" sibTransId="{2C0E2E77-9B6A-43EE-873D-60780DF17D2D}"/>
    <dgm:cxn modelId="{444FF733-86B1-41CE-9506-74073DC9A18D}" type="presOf" srcId="{8067002E-8C22-47C6-9D58-C7724208584E}" destId="{98C10777-6B33-476D-89E9-4BAA5E2683B7}" srcOrd="0" destOrd="0" presId="urn:microsoft.com/office/officeart/2008/layout/SquareAccentList"/>
    <dgm:cxn modelId="{4B64FB62-50B5-4B6E-9D1D-5C7FFE3C07B0}" type="presOf" srcId="{8DA4A98D-EE66-4988-B25D-102AD831D78D}" destId="{205876F4-A26C-4F85-8FC6-30BFFD902C60}" srcOrd="0" destOrd="0" presId="urn:microsoft.com/office/officeart/2008/layout/SquareAccentList"/>
    <dgm:cxn modelId="{78182C68-D34C-4086-A7F6-6495F81C1859}" type="presOf" srcId="{DB99C7C7-4E48-40D6-AD90-8340A7641D47}" destId="{AC998D9E-0B82-4C96-84E8-FCD03732AB8B}" srcOrd="0" destOrd="0" presId="urn:microsoft.com/office/officeart/2008/layout/SquareAccentList"/>
    <dgm:cxn modelId="{DDF2906B-3A5C-473A-9263-AC0B3881D409}" type="presOf" srcId="{9BA8BCA6-E319-4DFA-B559-CCA97E10289C}" destId="{3AB4633C-AEE2-4FE0-AB2C-E1ECCA362F7F}" srcOrd="0" destOrd="0" presId="urn:microsoft.com/office/officeart/2008/layout/SquareAccentList"/>
    <dgm:cxn modelId="{CE2C2191-8918-4760-8560-D97C419831A2}" type="presOf" srcId="{781F1A07-9A1A-4400-A272-CAD09BD9280C}" destId="{A714EA2E-FBD2-4C6D-AF1A-99E0FEF04186}" srcOrd="0" destOrd="0" presId="urn:microsoft.com/office/officeart/2008/layout/SquareAccentList"/>
    <dgm:cxn modelId="{C6EFAD96-C2E4-4DFA-90E6-581C06803045}" type="presOf" srcId="{C09E0EAF-10FB-4258-AF51-F6FD0785B15B}" destId="{9B42BF6E-80FE-4C44-A269-B3A254E0F395}" srcOrd="0" destOrd="0" presId="urn:microsoft.com/office/officeart/2008/layout/SquareAccentList"/>
    <dgm:cxn modelId="{86C770A3-CDA3-4F4C-8E5A-81F28D2907F0}" type="presOf" srcId="{12CA8722-6CD3-4009-9B65-2C0E4AB14F0A}" destId="{0C705896-F90E-4D84-ABAD-F74CF04AD58C}" srcOrd="0" destOrd="0" presId="urn:microsoft.com/office/officeart/2008/layout/SquareAccentList"/>
    <dgm:cxn modelId="{16DD5BD7-8C08-45D0-85B3-A1D5AB66AABE}" type="presOf" srcId="{4D8342D3-5946-4811-8982-9626BE657165}" destId="{6BD39C1D-C100-412D-9AF7-83D36823E553}" srcOrd="0" destOrd="0" presId="urn:microsoft.com/office/officeart/2008/layout/SquareAccentList"/>
    <dgm:cxn modelId="{9C5E8CDB-AD8B-4584-891C-C57882C616A1}" srcId="{9BA8BCA6-E319-4DFA-B559-CCA97E10289C}" destId="{4D8342D3-5946-4811-8982-9626BE657165}" srcOrd="1" destOrd="0" parTransId="{F51B0CC8-7ECE-4B53-9E90-15CFC2CE84BF}" sibTransId="{AF18DF5C-C8EE-4E59-BDEC-771255D0D336}"/>
    <dgm:cxn modelId="{978574DD-8E34-4472-A99F-B082F4F01140}" type="presOf" srcId="{33BBBB77-204C-41F4-AF4F-AE771A02D3FD}" destId="{187FF934-4D72-423F-B9DF-DAFA8539ADEE}" srcOrd="0" destOrd="0" presId="urn:microsoft.com/office/officeart/2008/layout/SquareAccentList"/>
    <dgm:cxn modelId="{E61BD5E1-B146-4937-8B02-71053993C328}" srcId="{9BA8BCA6-E319-4DFA-B559-CCA97E10289C}" destId="{DB99C7C7-4E48-40D6-AD90-8340A7641D47}" srcOrd="0" destOrd="0" parTransId="{3EB275D7-0B15-4EC1-953D-7EC9D87832A1}" sibTransId="{56DF3EBB-FCEF-427C-9ED2-A845874B57C5}"/>
    <dgm:cxn modelId="{E41BCAF5-E016-4785-8CFF-2662837A0726}" srcId="{33BBBB77-204C-41F4-AF4F-AE771A02D3FD}" destId="{C09E0EAF-10FB-4258-AF51-F6FD0785B15B}" srcOrd="0" destOrd="0" parTransId="{B3EE0655-29FD-45ED-A22B-2C52AF763CC8}" sibTransId="{55D76A22-A27D-4E7F-8022-16226AFDA7BB}"/>
    <dgm:cxn modelId="{02229CF9-84AF-45E3-8072-AE9B828B7684}" srcId="{C09E0EAF-10FB-4258-AF51-F6FD0785B15B}" destId="{12CA8722-6CD3-4009-9B65-2C0E4AB14F0A}" srcOrd="1" destOrd="0" parTransId="{EDCBC5EB-983C-4C28-8927-816FAB9DE1B3}" sibTransId="{F82E63B2-84DE-479D-8247-B8AAE2D58146}"/>
    <dgm:cxn modelId="{B45BC234-EDEE-4C61-B005-7DE1FF8882DD}" type="presParOf" srcId="{187FF934-4D72-423F-B9DF-DAFA8539ADEE}" destId="{B3C2C3C3-FC2C-46FD-A242-73CCBE22ADA4}" srcOrd="0" destOrd="0" presId="urn:microsoft.com/office/officeart/2008/layout/SquareAccentList"/>
    <dgm:cxn modelId="{0D0376EE-7D36-4D78-AD25-E7FF06048871}" type="presParOf" srcId="{B3C2C3C3-FC2C-46FD-A242-73CCBE22ADA4}" destId="{B5D54CE5-4667-48C7-A731-BB8E20808D88}" srcOrd="0" destOrd="0" presId="urn:microsoft.com/office/officeart/2008/layout/SquareAccentList"/>
    <dgm:cxn modelId="{1186A3A4-50CD-4B44-B45E-035D553A691C}" type="presParOf" srcId="{B5D54CE5-4667-48C7-A731-BB8E20808D88}" destId="{EC4B050A-5109-4787-8C43-C91FFF7CF9C4}" srcOrd="0" destOrd="0" presId="urn:microsoft.com/office/officeart/2008/layout/SquareAccentList"/>
    <dgm:cxn modelId="{859E4CFE-96FE-4941-9BCF-86C881653B0E}" type="presParOf" srcId="{B5D54CE5-4667-48C7-A731-BB8E20808D88}" destId="{9E0777CC-1FAF-4709-9518-C5C0BE2B31B7}" srcOrd="1" destOrd="0" presId="urn:microsoft.com/office/officeart/2008/layout/SquareAccentList"/>
    <dgm:cxn modelId="{0BFF6D37-5606-49C7-8F30-B57C0236947E}" type="presParOf" srcId="{B5D54CE5-4667-48C7-A731-BB8E20808D88}" destId="{9B42BF6E-80FE-4C44-A269-B3A254E0F395}" srcOrd="2" destOrd="0" presId="urn:microsoft.com/office/officeart/2008/layout/SquareAccentList"/>
    <dgm:cxn modelId="{5B98DC8B-EC4E-4E8F-B12F-802222D5E50D}" type="presParOf" srcId="{B3C2C3C3-FC2C-46FD-A242-73CCBE22ADA4}" destId="{45AD7D39-8A5B-46BB-A532-BA1A150F58DE}" srcOrd="1" destOrd="0" presId="urn:microsoft.com/office/officeart/2008/layout/SquareAccentList"/>
    <dgm:cxn modelId="{165338BF-5E88-4485-AE70-6FB98D121647}" type="presParOf" srcId="{45AD7D39-8A5B-46BB-A532-BA1A150F58DE}" destId="{AB5471DB-AC03-47E8-9D8C-F00F4DC3FFEA}" srcOrd="0" destOrd="0" presId="urn:microsoft.com/office/officeart/2008/layout/SquareAccentList"/>
    <dgm:cxn modelId="{687BE2DE-29B7-45B5-8D7D-CE1E68860B07}" type="presParOf" srcId="{AB5471DB-AC03-47E8-9D8C-F00F4DC3FFEA}" destId="{5F00B022-526E-4B9A-A37E-234E57020E0F}" srcOrd="0" destOrd="0" presId="urn:microsoft.com/office/officeart/2008/layout/SquareAccentList"/>
    <dgm:cxn modelId="{2007E3CE-DF36-452A-A9F2-9B0BCBE0F920}" type="presParOf" srcId="{AB5471DB-AC03-47E8-9D8C-F00F4DC3FFEA}" destId="{205876F4-A26C-4F85-8FC6-30BFFD902C60}" srcOrd="1" destOrd="0" presId="urn:microsoft.com/office/officeart/2008/layout/SquareAccentList"/>
    <dgm:cxn modelId="{0C91B3FB-F10F-4A69-A44E-D663C7A7D51E}" type="presParOf" srcId="{45AD7D39-8A5B-46BB-A532-BA1A150F58DE}" destId="{5D28B662-98DE-453D-A94A-98786E20CB19}" srcOrd="1" destOrd="0" presId="urn:microsoft.com/office/officeart/2008/layout/SquareAccentList"/>
    <dgm:cxn modelId="{D2305E76-2183-4ECB-ABD3-8838BB6FCBD7}" type="presParOf" srcId="{5D28B662-98DE-453D-A94A-98786E20CB19}" destId="{7BE0ED86-4E21-44B0-B81F-3E9F0998B46F}" srcOrd="0" destOrd="0" presId="urn:microsoft.com/office/officeart/2008/layout/SquareAccentList"/>
    <dgm:cxn modelId="{2C011D3F-B9B6-4970-9B2D-BF2F9836831B}" type="presParOf" srcId="{5D28B662-98DE-453D-A94A-98786E20CB19}" destId="{0C705896-F90E-4D84-ABAD-F74CF04AD58C}" srcOrd="1" destOrd="0" presId="urn:microsoft.com/office/officeart/2008/layout/SquareAccentList"/>
    <dgm:cxn modelId="{72082A3D-62AD-4AF9-B7CA-31F60115BF10}" type="presParOf" srcId="{45AD7D39-8A5B-46BB-A532-BA1A150F58DE}" destId="{3AF121FB-1965-496D-BC57-E2CB5D271157}" srcOrd="2" destOrd="0" presId="urn:microsoft.com/office/officeart/2008/layout/SquareAccentList"/>
    <dgm:cxn modelId="{DCF49349-CD12-4106-B94F-1571822039B1}" type="presParOf" srcId="{3AF121FB-1965-496D-BC57-E2CB5D271157}" destId="{63D0D8C9-2F3F-4FF4-A4CD-3DB6EBEED433}" srcOrd="0" destOrd="0" presId="urn:microsoft.com/office/officeart/2008/layout/SquareAccentList"/>
    <dgm:cxn modelId="{2CC5CDFB-A41B-4E9B-8098-8842F65BF5FF}" type="presParOf" srcId="{3AF121FB-1965-496D-BC57-E2CB5D271157}" destId="{98C10777-6B33-476D-89E9-4BAA5E2683B7}" srcOrd="1" destOrd="0" presId="urn:microsoft.com/office/officeart/2008/layout/SquareAccentList"/>
    <dgm:cxn modelId="{7E1B349C-C0CD-4570-BD28-337B13AC03FD}" type="presParOf" srcId="{187FF934-4D72-423F-B9DF-DAFA8539ADEE}" destId="{6AC9E6CF-71C3-4571-BC69-777B9FB0E940}" srcOrd="1" destOrd="0" presId="urn:microsoft.com/office/officeart/2008/layout/SquareAccentList"/>
    <dgm:cxn modelId="{4A296C4F-FA19-4D1B-A181-E4C80E6CAF48}" type="presParOf" srcId="{6AC9E6CF-71C3-4571-BC69-777B9FB0E940}" destId="{9462EAF6-ED87-488D-A97B-E6602B711FC0}" srcOrd="0" destOrd="0" presId="urn:microsoft.com/office/officeart/2008/layout/SquareAccentList"/>
    <dgm:cxn modelId="{6D60E733-CBF8-4C8B-98A2-D9CD28217824}" type="presParOf" srcId="{9462EAF6-ED87-488D-A97B-E6602B711FC0}" destId="{82C06A1F-BBDD-4D04-883E-08CE210B14B8}" srcOrd="0" destOrd="0" presId="urn:microsoft.com/office/officeart/2008/layout/SquareAccentList"/>
    <dgm:cxn modelId="{C5FE4416-9793-4EB3-8C23-F19F429F7D50}" type="presParOf" srcId="{9462EAF6-ED87-488D-A97B-E6602B711FC0}" destId="{2FFFE830-5BD1-4C74-BDD6-3B3DAE86F98B}" srcOrd="1" destOrd="0" presId="urn:microsoft.com/office/officeart/2008/layout/SquareAccentList"/>
    <dgm:cxn modelId="{C5FE7746-E3FA-4A55-ACDB-AC4168A1F474}" type="presParOf" srcId="{9462EAF6-ED87-488D-A97B-E6602B711FC0}" destId="{3AB4633C-AEE2-4FE0-AB2C-E1ECCA362F7F}" srcOrd="2" destOrd="0" presId="urn:microsoft.com/office/officeart/2008/layout/SquareAccentList"/>
    <dgm:cxn modelId="{59D97246-8FF3-405E-B9C0-E5F43E719E33}" type="presParOf" srcId="{6AC9E6CF-71C3-4571-BC69-777B9FB0E940}" destId="{8F24AD53-7868-440B-B99A-4462025CD0AB}" srcOrd="1" destOrd="0" presId="urn:microsoft.com/office/officeart/2008/layout/SquareAccentList"/>
    <dgm:cxn modelId="{B1C8D64B-C53F-402A-B695-49A82D7E5B95}" type="presParOf" srcId="{8F24AD53-7868-440B-B99A-4462025CD0AB}" destId="{33F0FD99-183A-4431-925F-D4A8EE3A96B7}" srcOrd="0" destOrd="0" presId="urn:microsoft.com/office/officeart/2008/layout/SquareAccentList"/>
    <dgm:cxn modelId="{020B92A2-33FD-4B0E-9D4E-E4A1E78C92EC}" type="presParOf" srcId="{33F0FD99-183A-4431-925F-D4A8EE3A96B7}" destId="{D4B78FB5-6E43-4490-8375-1777544F332C}" srcOrd="0" destOrd="0" presId="urn:microsoft.com/office/officeart/2008/layout/SquareAccentList"/>
    <dgm:cxn modelId="{6F883707-E2AF-4D18-AA9B-216CA1F0FB13}" type="presParOf" srcId="{33F0FD99-183A-4431-925F-D4A8EE3A96B7}" destId="{AC998D9E-0B82-4C96-84E8-FCD03732AB8B}" srcOrd="1" destOrd="0" presId="urn:microsoft.com/office/officeart/2008/layout/SquareAccentList"/>
    <dgm:cxn modelId="{D379AC64-FE54-48C4-8EAA-1BC33ABE9C5B}" type="presParOf" srcId="{8F24AD53-7868-440B-B99A-4462025CD0AB}" destId="{7988F338-69FC-4649-B2A8-176CDE7FA557}" srcOrd="1" destOrd="0" presId="urn:microsoft.com/office/officeart/2008/layout/SquareAccentList"/>
    <dgm:cxn modelId="{8C7D5D5A-4855-40FD-8024-EFFF7D583E9E}" type="presParOf" srcId="{7988F338-69FC-4649-B2A8-176CDE7FA557}" destId="{19EC55F0-F054-428B-A03D-D549EECA76D9}" srcOrd="0" destOrd="0" presId="urn:microsoft.com/office/officeart/2008/layout/SquareAccentList"/>
    <dgm:cxn modelId="{05A3AEA0-994D-474F-9AC7-E2EFF6312911}" type="presParOf" srcId="{7988F338-69FC-4649-B2A8-176CDE7FA557}" destId="{6BD39C1D-C100-412D-9AF7-83D36823E553}" srcOrd="1" destOrd="0" presId="urn:microsoft.com/office/officeart/2008/layout/SquareAccentList"/>
    <dgm:cxn modelId="{F4647AEA-A358-42AE-9E3A-A91320E948CA}" type="presParOf" srcId="{8F24AD53-7868-440B-B99A-4462025CD0AB}" destId="{8C75D93C-83BC-4543-8E4F-7742BA543B9D}" srcOrd="2" destOrd="0" presId="urn:microsoft.com/office/officeart/2008/layout/SquareAccentList"/>
    <dgm:cxn modelId="{7E945861-11D0-437D-84C8-7529148C76AE}" type="presParOf" srcId="{8C75D93C-83BC-4543-8E4F-7742BA543B9D}" destId="{B28674D5-7141-4A19-9D2A-17F2A87A9A66}" srcOrd="0" destOrd="0" presId="urn:microsoft.com/office/officeart/2008/layout/SquareAccentList"/>
    <dgm:cxn modelId="{4161D0D8-6CB4-4C81-AB31-25C15983A2E8}" type="presParOf" srcId="{8C75D93C-83BC-4543-8E4F-7742BA543B9D}" destId="{A714EA2E-FBD2-4C6D-AF1A-99E0FEF04186}" srcOrd="1" destOrd="0" presId="urn:microsoft.com/office/officeart/2008/layout/Square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990980-6480-42DE-A026-18539A86F051}">
      <dsp:nvSpPr>
        <dsp:cNvPr id="0" name=""/>
        <dsp:cNvSpPr/>
      </dsp:nvSpPr>
      <dsp:spPr>
        <a:xfrm>
          <a:off x="774" y="1034023"/>
          <a:ext cx="3022315" cy="1813389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2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300" kern="1200" dirty="0"/>
            <a:t>Материальное</a:t>
          </a:r>
        </a:p>
      </dsp:txBody>
      <dsp:txXfrm>
        <a:off x="774" y="1034023"/>
        <a:ext cx="3022315" cy="1813389"/>
      </dsp:txXfrm>
    </dsp:sp>
    <dsp:sp modelId="{DDAF262A-B299-4083-89DC-FE58F9F4C656}">
      <dsp:nvSpPr>
        <dsp:cNvPr id="0" name=""/>
        <dsp:cNvSpPr/>
      </dsp:nvSpPr>
      <dsp:spPr>
        <a:xfrm>
          <a:off x="3325322" y="1034023"/>
          <a:ext cx="3022315" cy="1813389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3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300" kern="1200" dirty="0"/>
            <a:t>Идеальное</a:t>
          </a:r>
        </a:p>
      </dsp:txBody>
      <dsp:txXfrm>
        <a:off x="3325322" y="1034023"/>
        <a:ext cx="3022315" cy="181338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CDE381-59CD-432D-AD92-207307B3592C}">
      <dsp:nvSpPr>
        <dsp:cNvPr id="0" name=""/>
        <dsp:cNvSpPr/>
      </dsp:nvSpPr>
      <dsp:spPr>
        <a:xfrm>
          <a:off x="0" y="26323"/>
          <a:ext cx="3022315" cy="1813389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2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800" kern="1200" dirty="0"/>
            <a:t>В пределах встречи</a:t>
          </a:r>
        </a:p>
      </dsp:txBody>
      <dsp:txXfrm>
        <a:off x="0" y="26323"/>
        <a:ext cx="3022315" cy="1813389"/>
      </dsp:txXfrm>
    </dsp:sp>
    <dsp:sp modelId="{2782BACE-B9E7-4CB7-9C31-978A3DEBEFB1}">
      <dsp:nvSpPr>
        <dsp:cNvPr id="0" name=""/>
        <dsp:cNvSpPr/>
      </dsp:nvSpPr>
      <dsp:spPr>
        <a:xfrm>
          <a:off x="3325382" y="0"/>
          <a:ext cx="3022315" cy="1813389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3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800" kern="1200" dirty="0"/>
            <a:t>За пределами встречи</a:t>
          </a:r>
        </a:p>
      </dsp:txBody>
      <dsp:txXfrm>
        <a:off x="3325382" y="0"/>
        <a:ext cx="3022315" cy="181338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18BF7F-BD1A-4DB2-B3D2-E392F162D185}">
      <dsp:nvSpPr>
        <dsp:cNvPr id="0" name=""/>
        <dsp:cNvSpPr/>
      </dsp:nvSpPr>
      <dsp:spPr>
        <a:xfrm>
          <a:off x="11" y="814435"/>
          <a:ext cx="3853607" cy="45336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D168A1-4573-48B0-B45E-BCD5315F1A47}">
      <dsp:nvSpPr>
        <dsp:cNvPr id="0" name=""/>
        <dsp:cNvSpPr/>
      </dsp:nvSpPr>
      <dsp:spPr>
        <a:xfrm>
          <a:off x="11" y="984700"/>
          <a:ext cx="283099" cy="28309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C31DCCC-221D-4269-83A7-D7079D7DDCAC}">
      <dsp:nvSpPr>
        <dsp:cNvPr id="0" name=""/>
        <dsp:cNvSpPr/>
      </dsp:nvSpPr>
      <dsp:spPr>
        <a:xfrm>
          <a:off x="11" y="0"/>
          <a:ext cx="3853607" cy="8144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200" kern="1200" dirty="0"/>
            <a:t>Исследовательские проекты </a:t>
          </a:r>
        </a:p>
      </dsp:txBody>
      <dsp:txXfrm>
        <a:off x="11" y="0"/>
        <a:ext cx="3853607" cy="814435"/>
      </dsp:txXfrm>
    </dsp:sp>
    <dsp:sp modelId="{073C9DBB-BE6E-48B9-A756-47516BC2B17B}">
      <dsp:nvSpPr>
        <dsp:cNvPr id="0" name=""/>
        <dsp:cNvSpPr/>
      </dsp:nvSpPr>
      <dsp:spPr>
        <a:xfrm>
          <a:off x="11" y="1644598"/>
          <a:ext cx="283092" cy="28309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32D52F0-1AD0-4054-8A44-700B99F60149}">
      <dsp:nvSpPr>
        <dsp:cNvPr id="0" name=""/>
        <dsp:cNvSpPr/>
      </dsp:nvSpPr>
      <dsp:spPr>
        <a:xfrm>
          <a:off x="269763" y="1456199"/>
          <a:ext cx="3583855" cy="6598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/>
            <a:t>хорошо продуманная структура</a:t>
          </a:r>
        </a:p>
      </dsp:txBody>
      <dsp:txXfrm>
        <a:off x="269763" y="1456199"/>
        <a:ext cx="3583855" cy="659890"/>
      </dsp:txXfrm>
    </dsp:sp>
    <dsp:sp modelId="{87D538B9-208B-4F26-80A2-9D25B14DD9D4}">
      <dsp:nvSpPr>
        <dsp:cNvPr id="0" name=""/>
        <dsp:cNvSpPr/>
      </dsp:nvSpPr>
      <dsp:spPr>
        <a:xfrm>
          <a:off x="11" y="2304488"/>
          <a:ext cx="283092" cy="28309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2197950-2D20-49DD-BD9A-021F8FF7F46D}">
      <dsp:nvSpPr>
        <dsp:cNvPr id="0" name=""/>
        <dsp:cNvSpPr/>
      </dsp:nvSpPr>
      <dsp:spPr>
        <a:xfrm>
          <a:off x="269763" y="2116090"/>
          <a:ext cx="3583855" cy="6598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/>
            <a:t>полностью подчинены логике исследований, предполагают выдвижение предположений решения обозначенной проблемы, разработку путей ее решения, в том числе экспериментальных, опытных</a:t>
          </a:r>
        </a:p>
      </dsp:txBody>
      <dsp:txXfrm>
        <a:off x="269763" y="2116090"/>
        <a:ext cx="3583855" cy="659890"/>
      </dsp:txXfrm>
    </dsp:sp>
    <dsp:sp modelId="{C2FA4411-7738-4B91-95F9-28DCC275AF33}">
      <dsp:nvSpPr>
        <dsp:cNvPr id="0" name=""/>
        <dsp:cNvSpPr/>
      </dsp:nvSpPr>
      <dsp:spPr>
        <a:xfrm>
          <a:off x="11" y="2964379"/>
          <a:ext cx="283092" cy="28309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6F00554-DA59-4AE6-B0F7-E08A853BD6B5}">
      <dsp:nvSpPr>
        <dsp:cNvPr id="0" name=""/>
        <dsp:cNvSpPr/>
      </dsp:nvSpPr>
      <dsp:spPr>
        <a:xfrm>
          <a:off x="269763" y="2775980"/>
          <a:ext cx="3583855" cy="6598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/>
            <a:t>оформляют результаты исследования в виде газет, репортажей, видео зарисовок.</a:t>
          </a:r>
        </a:p>
      </dsp:txBody>
      <dsp:txXfrm>
        <a:off x="269763" y="2775980"/>
        <a:ext cx="3583855" cy="659890"/>
      </dsp:txXfrm>
    </dsp:sp>
    <dsp:sp modelId="{00419AF5-3F65-4382-8F2A-A16EA91F4641}">
      <dsp:nvSpPr>
        <dsp:cNvPr id="0" name=""/>
        <dsp:cNvSpPr/>
      </dsp:nvSpPr>
      <dsp:spPr>
        <a:xfrm>
          <a:off x="4046299" y="814435"/>
          <a:ext cx="3853607" cy="45336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0B6EF7-3376-474D-A19F-2542ABE7D1C4}">
      <dsp:nvSpPr>
        <dsp:cNvPr id="0" name=""/>
        <dsp:cNvSpPr/>
      </dsp:nvSpPr>
      <dsp:spPr>
        <a:xfrm>
          <a:off x="4046299" y="984700"/>
          <a:ext cx="283099" cy="28309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2A94B4C-0ABD-4751-84C9-CE574BAB780F}">
      <dsp:nvSpPr>
        <dsp:cNvPr id="0" name=""/>
        <dsp:cNvSpPr/>
      </dsp:nvSpPr>
      <dsp:spPr>
        <a:xfrm>
          <a:off x="4046299" y="0"/>
          <a:ext cx="3853607" cy="8144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200" kern="1200" dirty="0"/>
            <a:t>Творческие проекты </a:t>
          </a:r>
        </a:p>
      </dsp:txBody>
      <dsp:txXfrm>
        <a:off x="4046299" y="0"/>
        <a:ext cx="3853607" cy="814435"/>
      </dsp:txXfrm>
    </dsp:sp>
    <dsp:sp modelId="{E27463D6-7D91-4CCC-9513-E13F6C4EE4BC}">
      <dsp:nvSpPr>
        <dsp:cNvPr id="0" name=""/>
        <dsp:cNvSpPr/>
      </dsp:nvSpPr>
      <dsp:spPr>
        <a:xfrm>
          <a:off x="4046299" y="1644598"/>
          <a:ext cx="283092" cy="28309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E0B7E68-4147-4745-B471-8FF96A2D79CE}">
      <dsp:nvSpPr>
        <dsp:cNvPr id="0" name=""/>
        <dsp:cNvSpPr/>
      </dsp:nvSpPr>
      <dsp:spPr>
        <a:xfrm>
          <a:off x="4316051" y="1456199"/>
          <a:ext cx="3583855" cy="6598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/>
            <a:t>не имеют детально проработанной структуры совместной деятельности участников, она только намечается и далее развивается, подчиняясь конкретному результату</a:t>
          </a:r>
        </a:p>
      </dsp:txBody>
      <dsp:txXfrm>
        <a:off x="4316051" y="1456199"/>
        <a:ext cx="3583855" cy="659890"/>
      </dsp:txXfrm>
    </dsp:sp>
    <dsp:sp modelId="{34DBC77B-301F-4F04-A91F-0CDD0F2CA134}">
      <dsp:nvSpPr>
        <dsp:cNvPr id="0" name=""/>
        <dsp:cNvSpPr/>
      </dsp:nvSpPr>
      <dsp:spPr>
        <a:xfrm>
          <a:off x="4046299" y="2304488"/>
          <a:ext cx="283092" cy="28309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1850CF-6AC2-4AB8-80D7-E1938443FF21}">
      <dsp:nvSpPr>
        <dsp:cNvPr id="0" name=""/>
        <dsp:cNvSpPr/>
      </dsp:nvSpPr>
      <dsp:spPr>
        <a:xfrm>
          <a:off x="4316051" y="2116090"/>
          <a:ext cx="3583855" cy="6598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/>
            <a:t>Творческая деятельность, направленная на результат</a:t>
          </a:r>
        </a:p>
      </dsp:txBody>
      <dsp:txXfrm>
        <a:off x="4316051" y="2116090"/>
        <a:ext cx="3583855" cy="659890"/>
      </dsp:txXfrm>
    </dsp:sp>
    <dsp:sp modelId="{68747D90-B30E-4C17-B0A2-47DCD7727A03}">
      <dsp:nvSpPr>
        <dsp:cNvPr id="0" name=""/>
        <dsp:cNvSpPr/>
      </dsp:nvSpPr>
      <dsp:spPr>
        <a:xfrm>
          <a:off x="4046299" y="2964379"/>
          <a:ext cx="283092" cy="28309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DBEE546-BC6B-4470-93BC-6ED79236C586}">
      <dsp:nvSpPr>
        <dsp:cNvPr id="0" name=""/>
        <dsp:cNvSpPr/>
      </dsp:nvSpPr>
      <dsp:spPr>
        <a:xfrm>
          <a:off x="4316051" y="2775980"/>
          <a:ext cx="3583855" cy="6598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/>
            <a:t>Результат оформлен как сценарий, праздник, альбом</a:t>
          </a:r>
        </a:p>
      </dsp:txBody>
      <dsp:txXfrm>
        <a:off x="4316051" y="2775980"/>
        <a:ext cx="3583855" cy="65989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40152B-738E-4B7C-8988-986ECA378E98}">
      <dsp:nvSpPr>
        <dsp:cNvPr id="0" name=""/>
        <dsp:cNvSpPr/>
      </dsp:nvSpPr>
      <dsp:spPr>
        <a:xfrm>
          <a:off x="4331" y="898515"/>
          <a:ext cx="4251443" cy="5001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331852-E719-49D1-854B-2B64D2DED893}">
      <dsp:nvSpPr>
        <dsp:cNvPr id="0" name=""/>
        <dsp:cNvSpPr/>
      </dsp:nvSpPr>
      <dsp:spPr>
        <a:xfrm>
          <a:off x="4331" y="1086358"/>
          <a:ext cx="312326" cy="31232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B4E8567-30AE-4996-8620-D9B293059844}">
      <dsp:nvSpPr>
        <dsp:cNvPr id="0" name=""/>
        <dsp:cNvSpPr/>
      </dsp:nvSpPr>
      <dsp:spPr>
        <a:xfrm>
          <a:off x="4331" y="0"/>
          <a:ext cx="4251443" cy="8985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/>
            <a:t>Информационно-практико-ориентированный</a:t>
          </a:r>
        </a:p>
      </dsp:txBody>
      <dsp:txXfrm>
        <a:off x="4331" y="0"/>
        <a:ext cx="4251443" cy="898515"/>
      </dsp:txXfrm>
    </dsp:sp>
    <dsp:sp modelId="{8F1DEC76-13E2-4F8A-B982-696C4D158145}">
      <dsp:nvSpPr>
        <dsp:cNvPr id="0" name=""/>
        <dsp:cNvSpPr/>
      </dsp:nvSpPr>
      <dsp:spPr>
        <a:xfrm>
          <a:off x="4331" y="1814382"/>
          <a:ext cx="312318" cy="31231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585075B-E59A-420A-AFEB-B4BE7ABD5332}">
      <dsp:nvSpPr>
        <dsp:cNvPr id="0" name=""/>
        <dsp:cNvSpPr/>
      </dsp:nvSpPr>
      <dsp:spPr>
        <a:xfrm>
          <a:off x="301932" y="1606533"/>
          <a:ext cx="3953842" cy="7280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/>
            <a:t>Дети и взрослые собирают информацию и реализуют ее, ориентируясь на социальные интересы</a:t>
          </a:r>
        </a:p>
      </dsp:txBody>
      <dsp:txXfrm>
        <a:off x="301932" y="1606533"/>
        <a:ext cx="3953842" cy="728015"/>
      </dsp:txXfrm>
    </dsp:sp>
    <dsp:sp modelId="{704648A8-B1A7-497C-9A44-D46427211128}">
      <dsp:nvSpPr>
        <dsp:cNvPr id="0" name=""/>
        <dsp:cNvSpPr/>
      </dsp:nvSpPr>
      <dsp:spPr>
        <a:xfrm>
          <a:off x="4331" y="2542397"/>
          <a:ext cx="312318" cy="31231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FC653B4-7F0D-4E87-80D4-7C5C368A5B82}">
      <dsp:nvSpPr>
        <dsp:cNvPr id="0" name=""/>
        <dsp:cNvSpPr/>
      </dsp:nvSpPr>
      <dsp:spPr>
        <a:xfrm>
          <a:off x="301932" y="2334549"/>
          <a:ext cx="3953842" cy="7280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/>
            <a:t>Продукты: мини-музей, коллекция, справочник (энциклопедия) и др.)</a:t>
          </a:r>
        </a:p>
      </dsp:txBody>
      <dsp:txXfrm>
        <a:off x="301932" y="2334549"/>
        <a:ext cx="3953842" cy="728015"/>
      </dsp:txXfrm>
    </dsp:sp>
    <dsp:sp modelId="{6E9B3034-D250-4166-90F6-9BDF77189089}">
      <dsp:nvSpPr>
        <dsp:cNvPr id="0" name=""/>
        <dsp:cNvSpPr/>
      </dsp:nvSpPr>
      <dsp:spPr>
        <a:xfrm>
          <a:off x="4331" y="3270413"/>
          <a:ext cx="312318" cy="31231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3DEBAAD-5411-4C80-944C-CE79489398CE}">
      <dsp:nvSpPr>
        <dsp:cNvPr id="0" name=""/>
        <dsp:cNvSpPr/>
      </dsp:nvSpPr>
      <dsp:spPr>
        <a:xfrm>
          <a:off x="301932" y="3062564"/>
          <a:ext cx="3953842" cy="7280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/>
            <a:t>Пример: мини-музей «Статуэтка»</a:t>
          </a:r>
        </a:p>
      </dsp:txBody>
      <dsp:txXfrm>
        <a:off x="301932" y="3062564"/>
        <a:ext cx="3953842" cy="728015"/>
      </dsp:txXfrm>
    </dsp:sp>
    <dsp:sp modelId="{6B3A6345-6B78-4A7B-8871-56F4B1065A5C}">
      <dsp:nvSpPr>
        <dsp:cNvPr id="0" name=""/>
        <dsp:cNvSpPr/>
      </dsp:nvSpPr>
      <dsp:spPr>
        <a:xfrm>
          <a:off x="4468347" y="898515"/>
          <a:ext cx="4251443" cy="5001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3CF9F9-5437-4100-8225-53650F843CB8}">
      <dsp:nvSpPr>
        <dsp:cNvPr id="0" name=""/>
        <dsp:cNvSpPr/>
      </dsp:nvSpPr>
      <dsp:spPr>
        <a:xfrm>
          <a:off x="4468347" y="1086358"/>
          <a:ext cx="312326" cy="31232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E25D9FB-21F0-4043-B375-00D18EDC2824}">
      <dsp:nvSpPr>
        <dsp:cNvPr id="0" name=""/>
        <dsp:cNvSpPr/>
      </dsp:nvSpPr>
      <dsp:spPr>
        <a:xfrm>
          <a:off x="4468347" y="0"/>
          <a:ext cx="4251443" cy="8985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 err="1"/>
            <a:t>Ролево</a:t>
          </a:r>
          <a:r>
            <a:rPr lang="ru-RU" sz="2400" kern="1200" dirty="0"/>
            <a:t>-игровой</a:t>
          </a:r>
        </a:p>
      </dsp:txBody>
      <dsp:txXfrm>
        <a:off x="4468347" y="0"/>
        <a:ext cx="4251443" cy="898515"/>
      </dsp:txXfrm>
    </dsp:sp>
    <dsp:sp modelId="{34550B9E-D763-4BA1-B3B9-F37594EC0B43}">
      <dsp:nvSpPr>
        <dsp:cNvPr id="0" name=""/>
        <dsp:cNvSpPr/>
      </dsp:nvSpPr>
      <dsp:spPr>
        <a:xfrm>
          <a:off x="4468347" y="1814382"/>
          <a:ext cx="312318" cy="31231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D1798E4-3AA4-4219-BB6A-6DD190183C15}">
      <dsp:nvSpPr>
        <dsp:cNvPr id="0" name=""/>
        <dsp:cNvSpPr/>
      </dsp:nvSpPr>
      <dsp:spPr>
        <a:xfrm>
          <a:off x="4765948" y="1606533"/>
          <a:ext cx="3953842" cy="7280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/>
            <a:t>Используются элементы творческих игр, когда дети входят в образ персонажей сказки и решают по-своему поставленные проблемы </a:t>
          </a:r>
        </a:p>
      </dsp:txBody>
      <dsp:txXfrm>
        <a:off x="4765948" y="1606533"/>
        <a:ext cx="3953842" cy="728015"/>
      </dsp:txXfrm>
    </dsp:sp>
    <dsp:sp modelId="{B3393A84-C150-4252-84CC-C7638D5111C0}">
      <dsp:nvSpPr>
        <dsp:cNvPr id="0" name=""/>
        <dsp:cNvSpPr/>
      </dsp:nvSpPr>
      <dsp:spPr>
        <a:xfrm>
          <a:off x="4468347" y="2542397"/>
          <a:ext cx="312318" cy="31231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7E9ADB6-8FAB-4EB0-9902-CE52B6F9D8EC}">
      <dsp:nvSpPr>
        <dsp:cNvPr id="0" name=""/>
        <dsp:cNvSpPr/>
      </dsp:nvSpPr>
      <dsp:spPr>
        <a:xfrm>
          <a:off x="4765948" y="2334549"/>
          <a:ext cx="3953842" cy="7280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/>
            <a:t>Продукты: театральная фантазия, анимация или видеофильм, сборник детского речетворчества или игры-фантазирования</a:t>
          </a:r>
        </a:p>
      </dsp:txBody>
      <dsp:txXfrm>
        <a:off x="4765948" y="2334549"/>
        <a:ext cx="3953842" cy="728015"/>
      </dsp:txXfrm>
    </dsp:sp>
    <dsp:sp modelId="{BB9EC4F2-28DB-49E6-81C1-F6F678189A24}">
      <dsp:nvSpPr>
        <dsp:cNvPr id="0" name=""/>
        <dsp:cNvSpPr/>
      </dsp:nvSpPr>
      <dsp:spPr>
        <a:xfrm>
          <a:off x="4468347" y="3270413"/>
          <a:ext cx="312318" cy="31231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599C211-73B3-4678-93F2-6A2EA1C78D4D}">
      <dsp:nvSpPr>
        <dsp:cNvPr id="0" name=""/>
        <dsp:cNvSpPr/>
      </dsp:nvSpPr>
      <dsp:spPr>
        <a:xfrm>
          <a:off x="4765948" y="3062564"/>
          <a:ext cx="3953842" cy="7280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/>
            <a:t>Пример: сборник детского словотворчества «Морские истории»</a:t>
          </a:r>
        </a:p>
      </dsp:txBody>
      <dsp:txXfrm>
        <a:off x="4765948" y="3062564"/>
        <a:ext cx="3953842" cy="72801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4FC5A5-C6D1-4389-97F2-0AD6D16F0386}">
      <dsp:nvSpPr>
        <dsp:cNvPr id="0" name=""/>
        <dsp:cNvSpPr/>
      </dsp:nvSpPr>
      <dsp:spPr>
        <a:xfrm rot="5400000">
          <a:off x="3791708" y="121309"/>
          <a:ext cx="1820615" cy="1583935"/>
        </a:xfrm>
        <a:prstGeom prst="hexagon">
          <a:avLst>
            <a:gd name="adj" fmla="val 25000"/>
            <a:gd name="vf" fmla="val 11547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Групповой</a:t>
          </a:r>
        </a:p>
      </dsp:txBody>
      <dsp:txXfrm rot="-5400000">
        <a:off x="4156878" y="286683"/>
        <a:ext cx="1090275" cy="1253190"/>
      </dsp:txXfrm>
    </dsp:sp>
    <dsp:sp modelId="{D3D10692-FC06-43A1-8B54-B518A26C0D72}">
      <dsp:nvSpPr>
        <dsp:cNvPr id="0" name=""/>
        <dsp:cNvSpPr/>
      </dsp:nvSpPr>
      <dsp:spPr>
        <a:xfrm>
          <a:off x="5542048" y="367092"/>
          <a:ext cx="2031807" cy="10923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/>
            <a:t>Выполняется всеми детьми группы </a:t>
          </a:r>
        </a:p>
      </dsp:txBody>
      <dsp:txXfrm>
        <a:off x="5542048" y="367092"/>
        <a:ext cx="2031807" cy="1092369"/>
      </dsp:txXfrm>
    </dsp:sp>
    <dsp:sp modelId="{27A93694-1EF2-4790-A2ED-3135259D9343}">
      <dsp:nvSpPr>
        <dsp:cNvPr id="0" name=""/>
        <dsp:cNvSpPr/>
      </dsp:nvSpPr>
      <dsp:spPr>
        <a:xfrm rot="5400000">
          <a:off x="2081057" y="121309"/>
          <a:ext cx="1820615" cy="1583935"/>
        </a:xfrm>
        <a:prstGeom prst="hexagon">
          <a:avLst>
            <a:gd name="adj" fmla="val 25000"/>
            <a:gd name="vf" fmla="val 11547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3600" kern="1200"/>
        </a:p>
      </dsp:txBody>
      <dsp:txXfrm rot="-5400000">
        <a:off x="2446227" y="286683"/>
        <a:ext cx="1090275" cy="1253190"/>
      </dsp:txXfrm>
    </dsp:sp>
    <dsp:sp modelId="{86FD50B3-FD47-4C8B-BE22-6508E81AFD87}">
      <dsp:nvSpPr>
        <dsp:cNvPr id="0" name=""/>
        <dsp:cNvSpPr/>
      </dsp:nvSpPr>
      <dsp:spPr>
        <a:xfrm rot="5400000">
          <a:off x="2933105" y="1666648"/>
          <a:ext cx="1820615" cy="1583935"/>
        </a:xfrm>
        <a:prstGeom prst="hexagon">
          <a:avLst>
            <a:gd name="adj" fmla="val 25000"/>
            <a:gd name="vf" fmla="val 11547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Подгрупповой</a:t>
          </a:r>
        </a:p>
      </dsp:txBody>
      <dsp:txXfrm rot="-5400000">
        <a:off x="3298275" y="1832022"/>
        <a:ext cx="1090275" cy="1253190"/>
      </dsp:txXfrm>
    </dsp:sp>
    <dsp:sp modelId="{216421CE-185A-47C9-8DCF-D487F0E9205E}">
      <dsp:nvSpPr>
        <dsp:cNvPr id="0" name=""/>
        <dsp:cNvSpPr/>
      </dsp:nvSpPr>
      <dsp:spPr>
        <a:xfrm>
          <a:off x="1019638" y="1912431"/>
          <a:ext cx="1966265" cy="10923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/>
            <a:t>Выполняется творческой подгруппой (может быть смешанного состава: дети, родители, педагоги и др. заинтересованные люди)</a:t>
          </a:r>
        </a:p>
      </dsp:txBody>
      <dsp:txXfrm>
        <a:off x="1019638" y="1912431"/>
        <a:ext cx="1966265" cy="1092369"/>
      </dsp:txXfrm>
    </dsp:sp>
    <dsp:sp modelId="{6683333A-76C0-4584-8593-00FA3E35ABAC}">
      <dsp:nvSpPr>
        <dsp:cNvPr id="0" name=""/>
        <dsp:cNvSpPr/>
      </dsp:nvSpPr>
      <dsp:spPr>
        <a:xfrm rot="5400000">
          <a:off x="4643756" y="1666648"/>
          <a:ext cx="1820615" cy="1583935"/>
        </a:xfrm>
        <a:prstGeom prst="hexagon">
          <a:avLst>
            <a:gd name="adj" fmla="val 25000"/>
            <a:gd name="vf" fmla="val 11547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3600" kern="1200"/>
        </a:p>
      </dsp:txBody>
      <dsp:txXfrm rot="-5400000">
        <a:off x="5008926" y="1832022"/>
        <a:ext cx="1090275" cy="1253190"/>
      </dsp:txXfrm>
    </dsp:sp>
    <dsp:sp modelId="{A80CB745-C9BF-4985-8FF9-67C8BC6890A8}">
      <dsp:nvSpPr>
        <dsp:cNvPr id="0" name=""/>
        <dsp:cNvSpPr/>
      </dsp:nvSpPr>
      <dsp:spPr>
        <a:xfrm rot="5400000">
          <a:off x="3791708" y="3211987"/>
          <a:ext cx="1820615" cy="1583935"/>
        </a:xfrm>
        <a:prstGeom prst="hexagon">
          <a:avLst>
            <a:gd name="adj" fmla="val 25000"/>
            <a:gd name="vf" fmla="val 11547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Межгрупповой</a:t>
          </a:r>
        </a:p>
      </dsp:txBody>
      <dsp:txXfrm rot="-5400000">
        <a:off x="4156878" y="3377361"/>
        <a:ext cx="1090275" cy="1253190"/>
      </dsp:txXfrm>
    </dsp:sp>
    <dsp:sp modelId="{01DFFC7A-D08D-4EFA-ABB1-22F9B8455E6A}">
      <dsp:nvSpPr>
        <dsp:cNvPr id="0" name=""/>
        <dsp:cNvSpPr/>
      </dsp:nvSpPr>
      <dsp:spPr>
        <a:xfrm>
          <a:off x="5542048" y="3457770"/>
          <a:ext cx="2031807" cy="10923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/>
            <a:t>Выполняется несколькими группами совместно. Проект имеет общий итог. Наиболее типичный итог – праздничное событие.</a:t>
          </a:r>
        </a:p>
      </dsp:txBody>
      <dsp:txXfrm>
        <a:off x="5542048" y="3457770"/>
        <a:ext cx="2031807" cy="1092369"/>
      </dsp:txXfrm>
    </dsp:sp>
    <dsp:sp modelId="{24590BD2-E623-4711-A766-111DC82122B3}">
      <dsp:nvSpPr>
        <dsp:cNvPr id="0" name=""/>
        <dsp:cNvSpPr/>
      </dsp:nvSpPr>
      <dsp:spPr>
        <a:xfrm rot="5400000">
          <a:off x="2081057" y="3211987"/>
          <a:ext cx="1820615" cy="1583935"/>
        </a:xfrm>
        <a:prstGeom prst="hexagon">
          <a:avLst>
            <a:gd name="adj" fmla="val 25000"/>
            <a:gd name="vf" fmla="val 11547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3600" kern="1200"/>
        </a:p>
      </dsp:txBody>
      <dsp:txXfrm rot="-5400000">
        <a:off x="2446227" y="3377361"/>
        <a:ext cx="1090275" cy="125319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4B050A-5109-4787-8C43-C91FFF7CF9C4}">
      <dsp:nvSpPr>
        <dsp:cNvPr id="0" name=""/>
        <dsp:cNvSpPr/>
      </dsp:nvSpPr>
      <dsp:spPr>
        <a:xfrm>
          <a:off x="4543" y="872499"/>
          <a:ext cx="4128345" cy="48568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0777CC-1FAF-4709-9518-C5C0BE2B31B7}">
      <dsp:nvSpPr>
        <dsp:cNvPr id="0" name=""/>
        <dsp:cNvSpPr/>
      </dsp:nvSpPr>
      <dsp:spPr>
        <a:xfrm>
          <a:off x="4543" y="1054904"/>
          <a:ext cx="303283" cy="30328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B42BF6E-80FE-4C44-A269-B3A254E0F395}">
      <dsp:nvSpPr>
        <dsp:cNvPr id="0" name=""/>
        <dsp:cNvSpPr/>
      </dsp:nvSpPr>
      <dsp:spPr>
        <a:xfrm>
          <a:off x="4543" y="0"/>
          <a:ext cx="4128345" cy="8724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38100" rIns="57150" bIns="381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000" kern="1200" dirty="0"/>
            <a:t>Комплексный</a:t>
          </a:r>
        </a:p>
      </dsp:txBody>
      <dsp:txXfrm>
        <a:off x="4543" y="0"/>
        <a:ext cx="4128345" cy="872499"/>
      </dsp:txXfrm>
    </dsp:sp>
    <dsp:sp modelId="{5F00B022-526E-4B9A-A37E-234E57020E0F}">
      <dsp:nvSpPr>
        <dsp:cNvPr id="0" name=""/>
        <dsp:cNvSpPr/>
      </dsp:nvSpPr>
      <dsp:spPr>
        <a:xfrm>
          <a:off x="4543" y="1761847"/>
          <a:ext cx="303275" cy="30327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05876F4-A26C-4F85-8FC6-30BFFD902C60}">
      <dsp:nvSpPr>
        <dsp:cNvPr id="0" name=""/>
        <dsp:cNvSpPr/>
      </dsp:nvSpPr>
      <dsp:spPr>
        <a:xfrm>
          <a:off x="293527" y="1560017"/>
          <a:ext cx="3839361" cy="7069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/>
            <a:t>Задействовано несколько, в идеале все образовательные области.</a:t>
          </a:r>
        </a:p>
      </dsp:txBody>
      <dsp:txXfrm>
        <a:off x="293527" y="1560017"/>
        <a:ext cx="3839361" cy="706936"/>
      </dsp:txXfrm>
    </dsp:sp>
    <dsp:sp modelId="{7BE0ED86-4E21-44B0-B81F-3E9F0998B46F}">
      <dsp:nvSpPr>
        <dsp:cNvPr id="0" name=""/>
        <dsp:cNvSpPr/>
      </dsp:nvSpPr>
      <dsp:spPr>
        <a:xfrm>
          <a:off x="4543" y="2468784"/>
          <a:ext cx="303275" cy="30327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C705896-F90E-4D84-ABAD-F74CF04AD58C}">
      <dsp:nvSpPr>
        <dsp:cNvPr id="0" name=""/>
        <dsp:cNvSpPr/>
      </dsp:nvSpPr>
      <dsp:spPr>
        <a:xfrm>
          <a:off x="293527" y="2266954"/>
          <a:ext cx="3839361" cy="7069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/>
            <a:t>Классический проект</a:t>
          </a:r>
        </a:p>
      </dsp:txBody>
      <dsp:txXfrm>
        <a:off x="293527" y="2266954"/>
        <a:ext cx="3839361" cy="706936"/>
      </dsp:txXfrm>
    </dsp:sp>
    <dsp:sp modelId="{63D0D8C9-2F3F-4FF4-A4CD-3DB6EBEED433}">
      <dsp:nvSpPr>
        <dsp:cNvPr id="0" name=""/>
        <dsp:cNvSpPr/>
      </dsp:nvSpPr>
      <dsp:spPr>
        <a:xfrm>
          <a:off x="4543" y="3175720"/>
          <a:ext cx="303275" cy="30327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8C10777-6B33-476D-89E9-4BAA5E2683B7}">
      <dsp:nvSpPr>
        <dsp:cNvPr id="0" name=""/>
        <dsp:cNvSpPr/>
      </dsp:nvSpPr>
      <dsp:spPr>
        <a:xfrm>
          <a:off x="293527" y="2973890"/>
          <a:ext cx="3839361" cy="7069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/>
            <a:t>Пример, «Золушка: взгляд из Петербурга»</a:t>
          </a:r>
        </a:p>
      </dsp:txBody>
      <dsp:txXfrm>
        <a:off x="293527" y="2973890"/>
        <a:ext cx="3839361" cy="706936"/>
      </dsp:txXfrm>
    </dsp:sp>
    <dsp:sp modelId="{82C06A1F-BBDD-4D04-883E-08CE210B14B8}">
      <dsp:nvSpPr>
        <dsp:cNvPr id="0" name=""/>
        <dsp:cNvSpPr/>
      </dsp:nvSpPr>
      <dsp:spPr>
        <a:xfrm>
          <a:off x="4339306" y="872499"/>
          <a:ext cx="4128345" cy="48568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FFE830-5BD1-4C74-BDD6-3B3DAE86F98B}">
      <dsp:nvSpPr>
        <dsp:cNvPr id="0" name=""/>
        <dsp:cNvSpPr/>
      </dsp:nvSpPr>
      <dsp:spPr>
        <a:xfrm>
          <a:off x="4339306" y="1054904"/>
          <a:ext cx="303283" cy="30328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AB4633C-AEE2-4FE0-AB2C-E1ECCA362F7F}">
      <dsp:nvSpPr>
        <dsp:cNvPr id="0" name=""/>
        <dsp:cNvSpPr/>
      </dsp:nvSpPr>
      <dsp:spPr>
        <a:xfrm>
          <a:off x="4339306" y="0"/>
          <a:ext cx="4128345" cy="8724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38100" rIns="57150" bIns="381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000" kern="1200" dirty="0"/>
            <a:t>Узкая направленность</a:t>
          </a:r>
        </a:p>
      </dsp:txBody>
      <dsp:txXfrm>
        <a:off x="4339306" y="0"/>
        <a:ext cx="4128345" cy="872499"/>
      </dsp:txXfrm>
    </dsp:sp>
    <dsp:sp modelId="{D4B78FB5-6E43-4490-8375-1777544F332C}">
      <dsp:nvSpPr>
        <dsp:cNvPr id="0" name=""/>
        <dsp:cNvSpPr/>
      </dsp:nvSpPr>
      <dsp:spPr>
        <a:xfrm>
          <a:off x="4339306" y="1761847"/>
          <a:ext cx="303275" cy="30327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C998D9E-0B82-4C96-84E8-FCD03732AB8B}">
      <dsp:nvSpPr>
        <dsp:cNvPr id="0" name=""/>
        <dsp:cNvSpPr/>
      </dsp:nvSpPr>
      <dsp:spPr>
        <a:xfrm>
          <a:off x="4628290" y="1560017"/>
          <a:ext cx="3839361" cy="7069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/>
            <a:t>Ориентирован на работу в одной образовательной области </a:t>
          </a:r>
        </a:p>
      </dsp:txBody>
      <dsp:txXfrm>
        <a:off x="4628290" y="1560017"/>
        <a:ext cx="3839361" cy="706936"/>
      </dsp:txXfrm>
    </dsp:sp>
    <dsp:sp modelId="{19EC55F0-F054-428B-A03D-D549EECA76D9}">
      <dsp:nvSpPr>
        <dsp:cNvPr id="0" name=""/>
        <dsp:cNvSpPr/>
      </dsp:nvSpPr>
      <dsp:spPr>
        <a:xfrm>
          <a:off x="4339306" y="2468784"/>
          <a:ext cx="303275" cy="30327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BD39C1D-C100-412D-9AF7-83D36823E553}">
      <dsp:nvSpPr>
        <dsp:cNvPr id="0" name=""/>
        <dsp:cNvSpPr/>
      </dsp:nvSpPr>
      <dsp:spPr>
        <a:xfrm>
          <a:off x="4628290" y="2266954"/>
          <a:ext cx="3839361" cy="7069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/>
            <a:t>Используется для мини-проектов</a:t>
          </a:r>
        </a:p>
      </dsp:txBody>
      <dsp:txXfrm>
        <a:off x="4628290" y="2266954"/>
        <a:ext cx="3839361" cy="706936"/>
      </dsp:txXfrm>
    </dsp:sp>
    <dsp:sp modelId="{B28674D5-7141-4A19-9D2A-17F2A87A9A66}">
      <dsp:nvSpPr>
        <dsp:cNvPr id="0" name=""/>
        <dsp:cNvSpPr/>
      </dsp:nvSpPr>
      <dsp:spPr>
        <a:xfrm>
          <a:off x="4339306" y="3175720"/>
          <a:ext cx="303275" cy="30327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714EA2E-FBD2-4C6D-AF1A-99E0FEF04186}">
      <dsp:nvSpPr>
        <dsp:cNvPr id="0" name=""/>
        <dsp:cNvSpPr/>
      </dsp:nvSpPr>
      <dsp:spPr>
        <a:xfrm>
          <a:off x="4628290" y="2973890"/>
          <a:ext cx="3839361" cy="7069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/>
            <a:t>Пример, проект «170 лет со дня рождения А.И. Куинджи»</a:t>
          </a:r>
        </a:p>
      </dsp:txBody>
      <dsp:txXfrm>
        <a:off x="4628290" y="2973890"/>
        <a:ext cx="3839361" cy="7069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SquareAccentList">
  <dgm:title val=""/>
  <dgm:desc val=""/>
  <dgm:catLst>
    <dgm:cat type="list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clrData>
  <dgm:layoutNode name="layout">
    <dgm:varLst>
      <dgm:chMax/>
      <dgm:chPref/>
      <dgm:dir/>
      <dgm:resizeHandles/>
    </dgm:varLst>
    <dgm:choose name="Name0">
      <dgm:if name="Name1" func="var" arg="dir" op="equ" val="norm">
        <dgm:alg type="hierChild">
          <dgm:param type="linDir" val="fromL"/>
          <dgm:param type="vertAlign" val="t"/>
          <dgm:param type="nodeVertAlign" val="t"/>
          <dgm:param type="horzAlign" val="ctr"/>
          <dgm:param type="fallback" val="1D"/>
        </dgm:alg>
      </dgm:if>
      <dgm:else name="Name2">
        <dgm:alg type="hierChild">
          <dgm:param type="linDir" val="fromR"/>
          <dgm:param type="vertAlign" val="t"/>
          <dgm:param type="nodeVertAlign" val="t"/>
          <dgm:param type="horzAlign" val="ctr"/>
          <dgm:param type="fallback" val="1D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Parent" op="equ" val="65"/>
      <dgm:constr type="primFontSz" for="des" forName="Child" op="equ" val="65"/>
      <dgm:constr type="primFontSz" for="des" forName="Child" refType="primFontSz" refFor="des" refForName="Parent" op="lte"/>
      <dgm:constr type="w" for="des" forName="rootComposite" refType="h" refFor="des" refForName="rootComposite" fact="3.0396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 fact="0.5205"/>
      <dgm:constr type="sibSp" refType="w" refFor="des" refForName="rootComposite" fact="0.05"/>
      <dgm:constr type="sp" for="des" forName="root" refType="h" refFor="des" refForName="childComposite" fact="0.2855"/>
    </dgm:constrLst>
    <dgm:ruleLst/>
    <dgm:forEach name="Name3" axis="ch">
      <dgm:forEach name="Name4" axis="self" ptType="node" cnt="1">
        <dgm:layoutNode name="root">
          <dgm:varLst>
            <dgm:chMax/>
            <dgm:chPref/>
          </dgm:varLst>
          <dgm:alg type="hierRoot">
            <dgm:param type="hierAlign" val="tL"/>
          </dgm:alg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5">
              <dgm:if name="Name6" func="var" arg="dir" op="equ" val="norm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l" for="ch" forName="ParentSmallAccent" refType="w" fact="0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if>
              <dgm:else name="Name7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r" for="ch" forName="ParentSmallAccent" refType="w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else>
            </dgm:choose>
            <dgm:ruleLst/>
            <dgm:layoutNode name="ParentAccent" styleLbl="alignNode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SmallAccent" styleLbl="fgAcc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" styleLbl="revTx">
              <dgm:varLst>
                <dgm:chMax/>
                <dgm:chPref val="4"/>
                <dgm:bulletEnabled val="1"/>
              </dgm:varLst>
              <dgm:choose name="Name8">
                <dgm:if name="Name9" func="var" arg="dir" op="equ" val="norm">
                  <dgm:alg type="tx">
                    <dgm:param type="txAnchorVertCh" val="mid"/>
                    <dgm:param type="parTxLTRAlign" val="l"/>
                  </dgm:alg>
                </dgm:if>
                <dgm:else name="Name10">
                  <dgm:alg type="tx">
                    <dgm:param type="txAnchorVertCh" val="mid"/>
                    <dgm:param type="parTxLTR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13">
                    <dgm:if name="Name14" func="var" arg="dir" op="equ" val="norm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l" for="ch" forName="ChildAccent" refType="w" fact="0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l" for="ch" forName="Child" refType="w" fact="0.07"/>
                        <dgm:constr type="t" for="ch" forName="Child" refType="h" fact="0"/>
                      </dgm:constrLst>
                    </dgm:if>
                    <dgm:else name="Name15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r" for="ch" forName="ChildAccent" refType="w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r" for="ch" forName="Child" refType="w" fact="0.93"/>
                        <dgm:constr type="t" for="ch" forName="Child" refType="h" fact="0"/>
                      </dgm:constrLst>
                    </dgm:else>
                  </dgm:choose>
                  <dgm:ruleLst/>
                  <dgm:layoutNode name="ChildAccent" styleLbl="solidFgAcc1">
                    <dgm:alg type="sp"/>
                    <dgm:shape xmlns:r="http://schemas.openxmlformats.org/officeDocument/2006/relationships" type="rect" r:blip="">
                      <dgm:adjLst/>
                    </dgm:shape>
                    <dgm:presOf/>
                  </dgm:layoutNode>
                  <dgm:layoutNode name="Child" styleLbl="revTx">
                    <dgm:varLst>
                      <dgm:chMax val="0"/>
                      <dgm:chPref val="0"/>
                      <dgm:bulletEnabled val="1"/>
                    </dgm:varLst>
                    <dgm:choose name="Name16">
                      <dgm:if name="Name17" func="var" arg="dir" op="equ" val="norm">
                        <dgm:alg type="tx">
                          <dgm:param type="txAnchorVertCh" val="mid"/>
                          <dgm:param type="parTxLTRAlign" val="l"/>
                        </dgm:alg>
                      </dgm:if>
                      <dgm:else name="Name18">
                        <dgm:alg type="tx">
                          <dgm:param type="txAnchorVertCh" val="mid"/>
                          <dgm:param type="parTxLTRAlign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 node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SquareAccentList">
  <dgm:title val=""/>
  <dgm:desc val=""/>
  <dgm:catLst>
    <dgm:cat type="list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clrData>
  <dgm:layoutNode name="layout">
    <dgm:varLst>
      <dgm:chMax/>
      <dgm:chPref/>
      <dgm:dir/>
      <dgm:resizeHandles/>
    </dgm:varLst>
    <dgm:choose name="Name0">
      <dgm:if name="Name1" func="var" arg="dir" op="equ" val="norm">
        <dgm:alg type="hierChild">
          <dgm:param type="linDir" val="fromL"/>
          <dgm:param type="vertAlign" val="t"/>
          <dgm:param type="nodeVertAlign" val="t"/>
          <dgm:param type="horzAlign" val="ctr"/>
          <dgm:param type="fallback" val="1D"/>
        </dgm:alg>
      </dgm:if>
      <dgm:else name="Name2">
        <dgm:alg type="hierChild">
          <dgm:param type="linDir" val="fromR"/>
          <dgm:param type="vertAlign" val="t"/>
          <dgm:param type="nodeVertAlign" val="t"/>
          <dgm:param type="horzAlign" val="ctr"/>
          <dgm:param type="fallback" val="1D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Parent" op="equ" val="65"/>
      <dgm:constr type="primFontSz" for="des" forName="Child" op="equ" val="65"/>
      <dgm:constr type="primFontSz" for="des" forName="Child" refType="primFontSz" refFor="des" refForName="Parent" op="lte"/>
      <dgm:constr type="w" for="des" forName="rootComposite" refType="h" refFor="des" refForName="rootComposite" fact="3.0396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 fact="0.5205"/>
      <dgm:constr type="sibSp" refType="w" refFor="des" refForName="rootComposite" fact="0.05"/>
      <dgm:constr type="sp" for="des" forName="root" refType="h" refFor="des" refForName="childComposite" fact="0.2855"/>
    </dgm:constrLst>
    <dgm:ruleLst/>
    <dgm:forEach name="Name3" axis="ch">
      <dgm:forEach name="Name4" axis="self" ptType="node" cnt="1">
        <dgm:layoutNode name="root">
          <dgm:varLst>
            <dgm:chMax/>
            <dgm:chPref/>
          </dgm:varLst>
          <dgm:alg type="hierRoot">
            <dgm:param type="hierAlign" val="tL"/>
          </dgm:alg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5">
              <dgm:if name="Name6" func="var" arg="dir" op="equ" val="norm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l" for="ch" forName="ParentSmallAccent" refType="w" fact="0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if>
              <dgm:else name="Name7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r" for="ch" forName="ParentSmallAccent" refType="w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else>
            </dgm:choose>
            <dgm:ruleLst/>
            <dgm:layoutNode name="ParentAccent" styleLbl="alignNode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SmallAccent" styleLbl="fgAcc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" styleLbl="revTx">
              <dgm:varLst>
                <dgm:chMax/>
                <dgm:chPref val="4"/>
                <dgm:bulletEnabled val="1"/>
              </dgm:varLst>
              <dgm:choose name="Name8">
                <dgm:if name="Name9" func="var" arg="dir" op="equ" val="norm">
                  <dgm:alg type="tx">
                    <dgm:param type="txAnchorVertCh" val="mid"/>
                    <dgm:param type="parTxLTRAlign" val="l"/>
                  </dgm:alg>
                </dgm:if>
                <dgm:else name="Name10">
                  <dgm:alg type="tx">
                    <dgm:param type="txAnchorVertCh" val="mid"/>
                    <dgm:param type="parTxLTR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13">
                    <dgm:if name="Name14" func="var" arg="dir" op="equ" val="norm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l" for="ch" forName="ChildAccent" refType="w" fact="0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l" for="ch" forName="Child" refType="w" fact="0.07"/>
                        <dgm:constr type="t" for="ch" forName="Child" refType="h" fact="0"/>
                      </dgm:constrLst>
                    </dgm:if>
                    <dgm:else name="Name15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r" for="ch" forName="ChildAccent" refType="w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r" for="ch" forName="Child" refType="w" fact="0.93"/>
                        <dgm:constr type="t" for="ch" forName="Child" refType="h" fact="0"/>
                      </dgm:constrLst>
                    </dgm:else>
                  </dgm:choose>
                  <dgm:ruleLst/>
                  <dgm:layoutNode name="ChildAccent" styleLbl="solidFgAcc1">
                    <dgm:alg type="sp"/>
                    <dgm:shape xmlns:r="http://schemas.openxmlformats.org/officeDocument/2006/relationships" type="rect" r:blip="">
                      <dgm:adjLst/>
                    </dgm:shape>
                    <dgm:presOf/>
                  </dgm:layoutNode>
                  <dgm:layoutNode name="Child" styleLbl="revTx">
                    <dgm:varLst>
                      <dgm:chMax val="0"/>
                      <dgm:chPref val="0"/>
                      <dgm:bulletEnabled val="1"/>
                    </dgm:varLst>
                    <dgm:choose name="Name16">
                      <dgm:if name="Name17" func="var" arg="dir" op="equ" val="norm">
                        <dgm:alg type="tx">
                          <dgm:param type="txAnchorVertCh" val="mid"/>
                          <dgm:param type="parTxLTRAlign" val="l"/>
                        </dgm:alg>
                      </dgm:if>
                      <dgm:else name="Name18">
                        <dgm:alg type="tx">
                          <dgm:param type="txAnchorVertCh" val="mid"/>
                          <dgm:param type="parTxLTRAlign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 node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SquareAccentList">
  <dgm:title val=""/>
  <dgm:desc val=""/>
  <dgm:catLst>
    <dgm:cat type="list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clrData>
  <dgm:layoutNode name="layout">
    <dgm:varLst>
      <dgm:chMax/>
      <dgm:chPref/>
      <dgm:dir/>
      <dgm:resizeHandles/>
    </dgm:varLst>
    <dgm:choose name="Name0">
      <dgm:if name="Name1" func="var" arg="dir" op="equ" val="norm">
        <dgm:alg type="hierChild">
          <dgm:param type="linDir" val="fromL"/>
          <dgm:param type="vertAlign" val="t"/>
          <dgm:param type="nodeVertAlign" val="t"/>
          <dgm:param type="horzAlign" val="ctr"/>
          <dgm:param type="fallback" val="1D"/>
        </dgm:alg>
      </dgm:if>
      <dgm:else name="Name2">
        <dgm:alg type="hierChild">
          <dgm:param type="linDir" val="fromR"/>
          <dgm:param type="vertAlign" val="t"/>
          <dgm:param type="nodeVertAlign" val="t"/>
          <dgm:param type="horzAlign" val="ctr"/>
          <dgm:param type="fallback" val="1D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Parent" op="equ" val="65"/>
      <dgm:constr type="primFontSz" for="des" forName="Child" op="equ" val="65"/>
      <dgm:constr type="primFontSz" for="des" forName="Child" refType="primFontSz" refFor="des" refForName="Parent" op="lte"/>
      <dgm:constr type="w" for="des" forName="rootComposite" refType="h" refFor="des" refForName="rootComposite" fact="3.0396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 fact="0.5205"/>
      <dgm:constr type="sibSp" refType="w" refFor="des" refForName="rootComposite" fact="0.05"/>
      <dgm:constr type="sp" for="des" forName="root" refType="h" refFor="des" refForName="childComposite" fact="0.2855"/>
    </dgm:constrLst>
    <dgm:ruleLst/>
    <dgm:forEach name="Name3" axis="ch">
      <dgm:forEach name="Name4" axis="self" ptType="node" cnt="1">
        <dgm:layoutNode name="root">
          <dgm:varLst>
            <dgm:chMax/>
            <dgm:chPref/>
          </dgm:varLst>
          <dgm:alg type="hierRoot">
            <dgm:param type="hierAlign" val="tL"/>
          </dgm:alg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5">
              <dgm:if name="Name6" func="var" arg="dir" op="equ" val="norm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l" for="ch" forName="ParentSmallAccent" refType="w" fact="0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if>
              <dgm:else name="Name7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r" for="ch" forName="ParentSmallAccent" refType="w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else>
            </dgm:choose>
            <dgm:ruleLst/>
            <dgm:layoutNode name="ParentAccent" styleLbl="alignNode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SmallAccent" styleLbl="fgAcc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" styleLbl="revTx">
              <dgm:varLst>
                <dgm:chMax/>
                <dgm:chPref val="4"/>
                <dgm:bulletEnabled val="1"/>
              </dgm:varLst>
              <dgm:choose name="Name8">
                <dgm:if name="Name9" func="var" arg="dir" op="equ" val="norm">
                  <dgm:alg type="tx">
                    <dgm:param type="txAnchorVertCh" val="mid"/>
                    <dgm:param type="parTxLTRAlign" val="l"/>
                  </dgm:alg>
                </dgm:if>
                <dgm:else name="Name10">
                  <dgm:alg type="tx">
                    <dgm:param type="txAnchorVertCh" val="mid"/>
                    <dgm:param type="parTxLTR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13">
                    <dgm:if name="Name14" func="var" arg="dir" op="equ" val="norm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l" for="ch" forName="ChildAccent" refType="w" fact="0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l" for="ch" forName="Child" refType="w" fact="0.07"/>
                        <dgm:constr type="t" for="ch" forName="Child" refType="h" fact="0"/>
                      </dgm:constrLst>
                    </dgm:if>
                    <dgm:else name="Name15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r" for="ch" forName="ChildAccent" refType="w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r" for="ch" forName="Child" refType="w" fact="0.93"/>
                        <dgm:constr type="t" for="ch" forName="Child" refType="h" fact="0"/>
                      </dgm:constrLst>
                    </dgm:else>
                  </dgm:choose>
                  <dgm:ruleLst/>
                  <dgm:layoutNode name="ChildAccent" styleLbl="solidFgAcc1">
                    <dgm:alg type="sp"/>
                    <dgm:shape xmlns:r="http://schemas.openxmlformats.org/officeDocument/2006/relationships" type="rect" r:blip="">
                      <dgm:adjLst/>
                    </dgm:shape>
                    <dgm:presOf/>
                  </dgm:layoutNode>
                  <dgm:layoutNode name="Child" styleLbl="revTx">
                    <dgm:varLst>
                      <dgm:chMax val="0"/>
                      <dgm:chPref val="0"/>
                      <dgm:bulletEnabled val="1"/>
                    </dgm:varLst>
                    <dgm:choose name="Name16">
                      <dgm:if name="Name17" func="var" arg="dir" op="equ" val="norm">
                        <dgm:alg type="tx">
                          <dgm:param type="txAnchorVertCh" val="mid"/>
                          <dgm:param type="parTxLTRAlign" val="l"/>
                        </dgm:alg>
                      </dgm:if>
                      <dgm:else name="Name18">
                        <dgm:alg type="tx">
                          <dgm:param type="txAnchorVertCh" val="mid"/>
                          <dgm:param type="parTxLTRAlign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 node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A1F08-A860-4021-BF3C-CE364229D8B3}" type="datetimeFigureOut">
              <a:rPr lang="ru-RU" smtClean="0"/>
              <a:t>16.06.2019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B4F48-6510-40D7-B96B-6C53B93B20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3382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A1F08-A860-4021-BF3C-CE364229D8B3}" type="datetimeFigureOut">
              <a:rPr lang="ru-RU" smtClean="0"/>
              <a:t>16.06.2019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B4F48-6510-40D7-B96B-6C53B93B20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3877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A1F08-A860-4021-BF3C-CE364229D8B3}" type="datetimeFigureOut">
              <a:rPr lang="ru-RU" smtClean="0"/>
              <a:t>16.06.2019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B4F48-6510-40D7-B96B-6C53B93B20B1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366285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A1F08-A860-4021-BF3C-CE364229D8B3}" type="datetimeFigureOut">
              <a:rPr lang="ru-RU" smtClean="0"/>
              <a:t>16.06.2019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B4F48-6510-40D7-B96B-6C53B93B20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19574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A1F08-A860-4021-BF3C-CE364229D8B3}" type="datetimeFigureOut">
              <a:rPr lang="ru-RU" smtClean="0"/>
              <a:t>16.06.2019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B4F48-6510-40D7-B96B-6C53B93B20B1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703677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A1F08-A860-4021-BF3C-CE364229D8B3}" type="datetimeFigureOut">
              <a:rPr lang="ru-RU" smtClean="0"/>
              <a:t>16.06.2019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B4F48-6510-40D7-B96B-6C53B93B20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2488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A1F08-A860-4021-BF3C-CE364229D8B3}" type="datetimeFigureOut">
              <a:rPr lang="ru-RU" smtClean="0"/>
              <a:t>16.06.2019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B4F48-6510-40D7-B96B-6C53B93B20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85619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A1F08-A860-4021-BF3C-CE364229D8B3}" type="datetimeFigureOut">
              <a:rPr lang="ru-RU" smtClean="0"/>
              <a:t>16.06.2019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B4F48-6510-40D7-B96B-6C53B93B20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2888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A1F08-A860-4021-BF3C-CE364229D8B3}" type="datetimeFigureOut">
              <a:rPr lang="ru-RU" smtClean="0"/>
              <a:t>16.06.2019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B4F48-6510-40D7-B96B-6C53B93B20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3321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A1F08-A860-4021-BF3C-CE364229D8B3}" type="datetimeFigureOut">
              <a:rPr lang="ru-RU" smtClean="0"/>
              <a:t>16.06.2019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B4F48-6510-40D7-B96B-6C53B93B20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7784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A1F08-A860-4021-BF3C-CE364229D8B3}" type="datetimeFigureOut">
              <a:rPr lang="ru-RU" smtClean="0"/>
              <a:t>16.06.2019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B4F48-6510-40D7-B96B-6C53B93B20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8517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A1F08-A860-4021-BF3C-CE364229D8B3}" type="datetimeFigureOut">
              <a:rPr lang="ru-RU" smtClean="0"/>
              <a:t>16.06.2019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B4F48-6510-40D7-B96B-6C53B93B20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8115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A1F08-A860-4021-BF3C-CE364229D8B3}" type="datetimeFigureOut">
              <a:rPr lang="ru-RU" smtClean="0"/>
              <a:t>16.06.2019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B4F48-6510-40D7-B96B-6C53B93B20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5709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A1F08-A860-4021-BF3C-CE364229D8B3}" type="datetimeFigureOut">
              <a:rPr lang="ru-RU" smtClean="0"/>
              <a:t>16.06.2019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B4F48-6510-40D7-B96B-6C53B93B20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97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A1F08-A860-4021-BF3C-CE364229D8B3}" type="datetimeFigureOut">
              <a:rPr lang="ru-RU" smtClean="0"/>
              <a:t>16.06.2019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B4F48-6510-40D7-B96B-6C53B93B20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6092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A1F08-A860-4021-BF3C-CE364229D8B3}" type="datetimeFigureOut">
              <a:rPr lang="ru-RU" smtClean="0"/>
              <a:t>16.06.2019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B4F48-6510-40D7-B96B-6C53B93B20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2177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FA1F08-A860-4021-BF3C-CE364229D8B3}" type="datetimeFigureOut">
              <a:rPr lang="ru-RU" smtClean="0"/>
              <a:t>16.06.2019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34B4F48-6510-40D7-B96B-6C53B93B20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608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C4FF8C9-830D-4041-9B8F-AB551F74B9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30595" y="3150983"/>
            <a:ext cx="5826719" cy="1646302"/>
          </a:xfrm>
        </p:spPr>
        <p:txBody>
          <a:bodyPr/>
          <a:lstStyle/>
          <a:p>
            <a:br>
              <a:rPr lang="ru-RU" sz="2400" b="1" dirty="0"/>
            </a:br>
            <a:r>
              <a:rPr lang="ru-RU" sz="2400" b="1" dirty="0"/>
              <a:t>Организация преобразующей деятельности и самостоятельной деятельности детей на этапе закрепления материала</a:t>
            </a:r>
            <a:br>
              <a:rPr lang="ru-RU" sz="2400" dirty="0"/>
            </a:br>
            <a:r>
              <a:rPr lang="ru-RU" sz="2400" b="1" dirty="0"/>
              <a:t> Организация проектной деятельности воспитателя и детей на содержании краеведческого образования</a:t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868EF8E-F636-491C-9124-E92FBE23508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Лекция 8</a:t>
            </a:r>
          </a:p>
        </p:txBody>
      </p:sp>
    </p:spTree>
    <p:extLst>
      <p:ext uri="{BB962C8B-B14F-4D97-AF65-F5344CB8AC3E}">
        <p14:creationId xmlns:p14="http://schemas.microsoft.com/office/powerpoint/2010/main" val="39900193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29011CB-F36E-459B-B522-136350A354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Задачи проектной деятельности детей 5-7 лет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8BBD4D5-AA2D-4BDB-99CF-A0751BDD35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ru-RU" dirty="0"/>
              <a:t>Создание условий для формирования предпосылок поисковой деятельности, интеллектуальной инициативы; </a:t>
            </a:r>
          </a:p>
          <a:p>
            <a:pPr lvl="0"/>
            <a:r>
              <a:rPr lang="ru-RU" dirty="0"/>
              <a:t>развитие умения определять возможные методы решения проблемы с помощью взрослого, а затем и самостоятельно; </a:t>
            </a:r>
          </a:p>
          <a:p>
            <a:pPr lvl="0"/>
            <a:r>
              <a:rPr lang="ru-RU" dirty="0"/>
              <a:t>Создание пространства образовательной деятельности для применения методов, способствующие решению поставленной задачи, с использованием различных вариантов; </a:t>
            </a:r>
          </a:p>
          <a:p>
            <a:pPr lvl="0"/>
            <a:r>
              <a:rPr lang="ru-RU" dirty="0"/>
              <a:t>развитие желания пользоваться специальной терминологией (активизация словаря), ведение конструктивной беседы в процессе совместной исследовательской деятельности (развитие речи-доказательства).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04538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DC1BC26-A4AD-46CA-967E-5429F63704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Структура проекта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889B8E0-B86F-48B8-95D3-6F5F03CC06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1) Мотивационный этап. Цель: постановка перед детьми задач проектной деятельности и их мотивация</a:t>
            </a:r>
          </a:p>
          <a:p>
            <a:r>
              <a:rPr lang="ru-RU" dirty="0"/>
              <a:t>2) Проблемно-деятельностный этап. Цель: стимулирование познавательной и творческой активности</a:t>
            </a:r>
          </a:p>
          <a:p>
            <a:r>
              <a:rPr lang="ru-RU" dirty="0"/>
              <a:t>3)Творческий этап. Цель: осознание результата проектной деятельности, создание ситуации успеха для детей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155864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FAAE3B2-0100-46E8-87B6-EEADEFFED2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Схема реализации проекта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9D0A5B9-BFA0-46B4-A3C0-C723C58039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На примере проекта «Фонари Санкт-Петербурга»</a:t>
            </a:r>
          </a:p>
          <a:p>
            <a:r>
              <a:rPr lang="ru-RU" dirty="0"/>
              <a:t>1 этап: определение темы проекта. </a:t>
            </a:r>
            <a:br>
              <a:rPr lang="ru-RU" dirty="0"/>
            </a:br>
            <a:r>
              <a:rPr lang="ru-RU" dirty="0"/>
              <a:t>· Прогулка по городу. Наблюдение за фонарями. </a:t>
            </a:r>
            <a:br>
              <a:rPr lang="ru-RU" dirty="0"/>
            </a:br>
            <a:r>
              <a:rPr lang="ru-RU" dirty="0"/>
              <a:t>· Составление коллекции «Фонари Санкт-Петербурга» - коллекция собирается совместно с детьми и родителями, принимаются любые изображения (вырезки, фотографии, открытки). </a:t>
            </a:r>
            <a:br>
              <a:rPr lang="ru-RU" dirty="0"/>
            </a:br>
            <a:r>
              <a:rPr lang="ru-RU" dirty="0"/>
              <a:t>· Проблемное обсуждение: Почему в нашем городе такие разные фонари? Чем красивы фонари нашего города? 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569411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FAAE3B2-0100-46E8-87B6-EEADEFFED2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Схема реализации проекта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9D0A5B9-BFA0-46B4-A3C0-C723C58039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2 этап: подготовительный. </a:t>
            </a:r>
            <a:br>
              <a:rPr lang="ru-RU" dirty="0"/>
            </a:br>
            <a:r>
              <a:rPr lang="ru-RU" dirty="0"/>
              <a:t>Рассматривание изображений из коллекции: классификация изображений по разным основаниям (элементы декоративного убранства, форма), анализ изображений по вопросам: </a:t>
            </a:r>
            <a:br>
              <a:rPr lang="ru-RU" dirty="0"/>
            </a:br>
            <a:r>
              <a:rPr lang="ru-RU" dirty="0"/>
              <a:t>- Что мы знаем о фонарях нашего города? </a:t>
            </a:r>
            <a:br>
              <a:rPr lang="ru-RU" dirty="0"/>
            </a:br>
            <a:r>
              <a:rPr lang="ru-RU" dirty="0"/>
              <a:t>- Что мы хотим узнать? </a:t>
            </a:r>
            <a:br>
              <a:rPr lang="ru-RU" dirty="0"/>
            </a:br>
            <a:r>
              <a:rPr lang="ru-RU" dirty="0"/>
              <a:t>- Как мы можем узнать? 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704255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4E76C1-5543-400F-9D7E-FA3D4368A0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Схема реализации проекта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0A10E2E-33B7-4377-A377-201D764D92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5862" y="1576874"/>
            <a:ext cx="8145624" cy="5206482"/>
          </a:xfrm>
        </p:spPr>
        <p:txBody>
          <a:bodyPr>
            <a:normAutofit/>
          </a:bodyPr>
          <a:lstStyle/>
          <a:p>
            <a:r>
              <a:rPr lang="ru-RU" dirty="0"/>
              <a:t>3 этап: реализация проекта. </a:t>
            </a:r>
            <a:br>
              <a:rPr lang="ru-RU" dirty="0"/>
            </a:br>
            <a:r>
              <a:rPr lang="ru-RU" dirty="0"/>
              <a:t>Подтема «Как выглядели первые петербургские фонари?» </a:t>
            </a:r>
            <a:br>
              <a:rPr lang="ru-RU" dirty="0"/>
            </a:br>
            <a:r>
              <a:rPr lang="ru-RU" dirty="0"/>
              <a:t>· Проблемное обсуждение 1-го уровня: Чем отличаются разные фонари? Чем они похожи? Чем украшены фонари? Что мы знаем о том, изображения каких персонажей украшают фонари? Всегда ли петербургские фонари были такими красивыми? </a:t>
            </a:r>
            <a:br>
              <a:rPr lang="ru-RU" dirty="0"/>
            </a:br>
            <a:r>
              <a:rPr lang="ru-RU" dirty="0"/>
              <a:t>· Посещение музея «Уличного фонаря» на Одесской улице, поиск ответа на вопрос «Всегда ли петербургские фонари были такими красивыми?». </a:t>
            </a:r>
            <a:br>
              <a:rPr lang="ru-RU" dirty="0"/>
            </a:br>
            <a:r>
              <a:rPr lang="ru-RU" dirty="0"/>
              <a:t>· Проблемное обсуждение 2-го уровня: Всегда ли уличные фонари были красивыми? Можно ли сказать, что первые фонари охраняли город и горожан? Как об этом рассказывает «одежда старых петербургских фонарей? (сравнение «одежды» первого петербургского фонаря и караульной будки)». </a:t>
            </a:r>
            <a:br>
              <a:rPr lang="ru-RU" dirty="0"/>
            </a:br>
            <a:r>
              <a:rPr lang="ru-RU" dirty="0"/>
              <a:t>· Рисование «Фонари – стражи города». 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75132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D43AC4F-687E-4028-A977-E44DE92DDF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Схема реализации проекта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2E7DD7E-D9DB-4F7D-B6C2-E73BBEA31F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Подтема: «Кто помогает фонарям охранять город и горожан?» </a:t>
            </a:r>
            <a:br>
              <a:rPr lang="ru-RU" dirty="0"/>
            </a:br>
            <a:r>
              <a:rPr lang="ru-RU" dirty="0"/>
              <a:t>· Рассматривание фонарей </a:t>
            </a:r>
            <a:r>
              <a:rPr lang="ru-RU" dirty="0" err="1"/>
              <a:t>Иоанновского</a:t>
            </a:r>
            <a:r>
              <a:rPr lang="ru-RU" dirty="0"/>
              <a:t> моста. </a:t>
            </a:r>
            <a:br>
              <a:rPr lang="ru-RU" dirty="0"/>
            </a:br>
            <a:r>
              <a:rPr lang="ru-RU" dirty="0"/>
              <a:t>· Проблемное обсуждение 1-го уровня: Что мы знаем про Медузу Горгону? Где можно про неё узнать? </a:t>
            </a:r>
            <a:br>
              <a:rPr lang="ru-RU" dirty="0"/>
            </a:br>
            <a:r>
              <a:rPr lang="ru-RU" dirty="0"/>
              <a:t>· Рассматривание иллюстраций в книгах с мифами и легендами Древней Греции. </a:t>
            </a:r>
            <a:br>
              <a:rPr lang="ru-RU" dirty="0"/>
            </a:br>
            <a:r>
              <a:rPr lang="ru-RU" dirty="0"/>
              <a:t>· Рассказывание фрагментов мифа о Медузе Горгоне и Персее. </a:t>
            </a:r>
            <a:br>
              <a:rPr lang="ru-RU" dirty="0"/>
            </a:br>
            <a:r>
              <a:rPr lang="ru-RU" dirty="0"/>
              <a:t>· Проблемное обсуждение 2-го уровня: Как Медуза Горгона помогает петербургским фонарям охранять наш город? </a:t>
            </a:r>
            <a:br>
              <a:rPr lang="ru-RU" dirty="0"/>
            </a:br>
            <a:r>
              <a:rPr lang="ru-RU" dirty="0"/>
              <a:t>· Рисование по сюжету мифа о Медузе Горгоне и Персее. </a:t>
            </a:r>
          </a:p>
        </p:txBody>
      </p:sp>
    </p:spTree>
    <p:extLst>
      <p:ext uri="{BB962C8B-B14F-4D97-AF65-F5344CB8AC3E}">
        <p14:creationId xmlns:p14="http://schemas.microsoft.com/office/powerpoint/2010/main" val="37487236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9F20FAB-D201-40D2-9D11-8CC798A015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Схема реализации проекта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39EC495-696A-4D7E-BA67-8FBF6EBFB2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Подтема: «Всегда ли фонари так ярко освещали улицы нашего города?» </a:t>
            </a:r>
            <a:br>
              <a:rPr lang="ru-RU" dirty="0"/>
            </a:br>
            <a:r>
              <a:rPr lang="ru-RU" dirty="0"/>
              <a:t>· Проблемное изложение «Как зажигали первые петербургские фонари», </a:t>
            </a:r>
            <a:br>
              <a:rPr lang="ru-RU" dirty="0"/>
            </a:br>
            <a:r>
              <a:rPr lang="ru-RU" dirty="0"/>
              <a:t>· Знакомство с источниками света (масло, керосин, газ, электричество). </a:t>
            </a:r>
            <a:br>
              <a:rPr lang="ru-RU" dirty="0"/>
            </a:br>
            <a:r>
              <a:rPr lang="ru-RU" dirty="0"/>
              <a:t>· Опыты со светом. </a:t>
            </a:r>
            <a:br>
              <a:rPr lang="ru-RU" dirty="0"/>
            </a:br>
            <a:r>
              <a:rPr lang="ru-RU" dirty="0"/>
              <a:t>· Чтение фрагментов сказки «Старый уличный фонарь» Г.-</a:t>
            </a:r>
            <a:r>
              <a:rPr lang="ru-RU" dirty="0" err="1"/>
              <a:t>Х.Андерсена</a:t>
            </a:r>
            <a:r>
              <a:rPr lang="ru-RU" dirty="0"/>
              <a:t>. </a:t>
            </a:r>
            <a:br>
              <a:rPr lang="ru-RU" dirty="0"/>
            </a:br>
            <a:r>
              <a:rPr lang="ru-RU" dirty="0"/>
              <a:t>· Рассматривание скульптурного изображения фонарщика на Одесской улице. 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301831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F600815-08DD-47AF-B8DE-1D9CF20D6E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Схема реализации проекта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F75FCEF-35FA-4A57-B3B6-20731EC52E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8" y="2160590"/>
            <a:ext cx="7442719" cy="4576112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Подтема: «Как украшены фонари Санкт-Петербурга?» </a:t>
            </a:r>
            <a:br>
              <a:rPr lang="ru-RU" dirty="0"/>
            </a:br>
            <a:r>
              <a:rPr lang="ru-RU" dirty="0"/>
              <a:t>· Поиск в коллекции самых красивых, необычно украшенных фонарей. </a:t>
            </a:r>
            <a:br>
              <a:rPr lang="ru-RU" dirty="0"/>
            </a:br>
            <a:r>
              <a:rPr lang="ru-RU" dirty="0"/>
              <a:t>· Выдвижение гипотез «Почему фонарь украшен так?» (изображения гиппокампа, металлическая сеточка на светильнике, стрелы и копья и пр.). </a:t>
            </a:r>
            <a:br>
              <a:rPr lang="ru-RU" dirty="0"/>
            </a:br>
            <a:r>
              <a:rPr lang="ru-RU" dirty="0"/>
              <a:t>· Игры-фантазии «О чем рассказывает фонарь», «Мой любимый петербургский фонарь». </a:t>
            </a:r>
            <a:br>
              <a:rPr lang="ru-RU" dirty="0"/>
            </a:br>
            <a:r>
              <a:rPr lang="ru-RU" dirty="0"/>
              <a:t>· </a:t>
            </a:r>
            <a:r>
              <a:rPr lang="ru-RU" dirty="0" err="1"/>
              <a:t>Пластилинография</a:t>
            </a:r>
            <a:r>
              <a:rPr lang="ru-RU" dirty="0"/>
              <a:t>: «Фонарь, который мне понравился». </a:t>
            </a:r>
            <a:br>
              <a:rPr lang="ru-RU" dirty="0"/>
            </a:br>
            <a:r>
              <a:rPr lang="ru-RU" dirty="0"/>
              <a:t>· Лепка на плоскости: «Фонарь – помощник мой». </a:t>
            </a:r>
            <a:br>
              <a:rPr lang="ru-RU" dirty="0"/>
            </a:br>
            <a:r>
              <a:rPr lang="ru-RU" dirty="0"/>
              <a:t>· Аппликация: «Фонари нашей улицы (Моховая)». </a:t>
            </a:r>
            <a:br>
              <a:rPr lang="ru-RU" dirty="0"/>
            </a:br>
            <a:r>
              <a:rPr lang="ru-RU" dirty="0"/>
              <a:t>· Рисование: «Хоровод фонарей, зарисуй поскорей» (по трафарету). </a:t>
            </a:r>
            <a:br>
              <a:rPr lang="ru-RU" dirty="0"/>
            </a:br>
            <a:r>
              <a:rPr lang="ru-RU" dirty="0"/>
              <a:t>· Конструирование из бумаги праздничных фонариков. </a:t>
            </a:r>
            <a:br>
              <a:rPr lang="ru-RU" dirty="0"/>
            </a:br>
            <a:r>
              <a:rPr lang="ru-RU" dirty="0"/>
              <a:t>· Проведение тематического досуга «Праздник фонариков» (как фонари и фонарики помогают нам справиться с темнотой). 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32109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F3E3032-FD7A-40CB-8882-D7D9702B67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Схема реализации проекта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0B6FDBC-3BC0-4435-A289-093FE6708A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4 этап. Завершение проекта. </a:t>
            </a:r>
            <a:br>
              <a:rPr lang="ru-RU" dirty="0"/>
            </a:br>
            <a:r>
              <a:rPr lang="ru-RU" dirty="0"/>
              <a:t>Коллективная работа – создание журнала «</a:t>
            </a:r>
            <a:r>
              <a:rPr lang="ru-RU" dirty="0" err="1"/>
              <a:t>Фонаренок</a:t>
            </a:r>
            <a:r>
              <a:rPr lang="ru-RU" dirty="0"/>
              <a:t>». </a:t>
            </a:r>
            <a:br>
              <a:rPr lang="ru-RU" dirty="0"/>
            </a:br>
            <a:r>
              <a:rPr lang="ru-RU" dirty="0"/>
              <a:t>Подготовка и проведение экскурсии «По улице красивых фонарей»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648141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BC8BBCC-82F9-43E7-AF5D-A203258E47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Классификация проектов краеведческого содержания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E048B4BD-AAFE-47CA-A13C-FD235E92A2D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9150438"/>
              </p:ext>
            </p:extLst>
          </p:nvPr>
        </p:nvGraphicFramePr>
        <p:xfrm>
          <a:off x="609600" y="2160588"/>
          <a:ext cx="7899918" cy="44921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719045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539EE8-3AAB-40F2-A4BA-7845B022B8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Преобразующая деятельность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BD0D09-8A11-4991-AEF6-725491B1ED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/>
              <a:t>Перевод информации из одного вида деятельности в другой с целью систематизации, обобщения, наглядности.</a:t>
            </a:r>
          </a:p>
          <a:p>
            <a:pPr marL="0" indent="0">
              <a:buNone/>
            </a:pPr>
            <a:r>
              <a:rPr lang="ru-RU" dirty="0"/>
              <a:t>Примеры: </a:t>
            </a:r>
          </a:p>
          <a:p>
            <a:pPr marL="0" indent="0">
              <a:buNone/>
            </a:pPr>
            <a:r>
              <a:rPr lang="ru-RU" dirty="0"/>
              <a:t>Придумай сказку: «Как зайцы встретили Петра </a:t>
            </a:r>
            <a:r>
              <a:rPr lang="en-US" dirty="0"/>
              <a:t>I</a:t>
            </a:r>
            <a:r>
              <a:rPr lang="ru-RU" dirty="0"/>
              <a:t> на Заячьем острове»</a:t>
            </a:r>
          </a:p>
          <a:p>
            <a:pPr marL="0" indent="0">
              <a:buNone/>
            </a:pPr>
            <a:r>
              <a:rPr lang="ru-RU" b="1" dirty="0"/>
              <a:t>Игра «Маленькие детективы». 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С помощью увеличительного стекла найти все детали, которая «говорят» о том, что Святые Петр и Павел жили давным-давно. </a:t>
            </a:r>
          </a:p>
          <a:p>
            <a:pPr marL="0" indent="0">
              <a:buNone/>
            </a:pPr>
            <a:r>
              <a:rPr lang="ru-RU" b="1" dirty="0"/>
              <a:t>Сравнения.</a:t>
            </a:r>
          </a:p>
          <a:p>
            <a:pPr marL="0" indent="0">
              <a:buNone/>
            </a:pPr>
            <a:r>
              <a:rPr lang="ru-RU" dirty="0"/>
              <a:t>Во многих домах нашего города есть внутренние дворы. В них ведут арки, иногда перекрытые воротами. Чем обычная арка отличается от триумфальных ворот? (работа с фотографиями арок и триумфальных ворот).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03924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BBDEB4C-18AF-4954-B954-1CF7E069E2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Классификация проектов краеведческого содержания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EB2BD4E2-4778-4B09-8B2D-EDF48A6427F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8364875"/>
              </p:ext>
            </p:extLst>
          </p:nvPr>
        </p:nvGraphicFramePr>
        <p:xfrm>
          <a:off x="102638" y="1856792"/>
          <a:ext cx="8724122" cy="48799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612764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D58EEF1-BC7D-4351-9B0A-57E471E245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Классификация проектов по составу участников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5714AF16-3E7F-49FF-A92D-85A25CF07BB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5339329"/>
              </p:ext>
            </p:extLst>
          </p:nvPr>
        </p:nvGraphicFramePr>
        <p:xfrm>
          <a:off x="326572" y="1847461"/>
          <a:ext cx="8593494" cy="49172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4574753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B22F6F8-BA4B-4D66-9C24-FFAC513565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Классификация по тематике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C9C2F29F-C5DA-4E54-928D-97FF1E972F2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1455780"/>
              </p:ext>
            </p:extLst>
          </p:nvPr>
        </p:nvGraphicFramePr>
        <p:xfrm>
          <a:off x="466532" y="1558212"/>
          <a:ext cx="8472196" cy="50758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362270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3109963-DAB1-437B-8EB6-DF32214625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Преобразующая деятельность</a:t>
            </a:r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BDD93456-0D3D-4293-A79F-76531B28521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727968"/>
              </p:ext>
            </p:extLst>
          </p:nvPr>
        </p:nvGraphicFramePr>
        <p:xfrm>
          <a:off x="609600" y="2160588"/>
          <a:ext cx="6348413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180037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756CE44-0380-4F90-B323-89211D229F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Преобразующая деятельность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991E5499-0016-4AD1-9D19-2190C3880CC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1895972"/>
              </p:ext>
            </p:extLst>
          </p:nvPr>
        </p:nvGraphicFramePr>
        <p:xfrm>
          <a:off x="609600" y="2160588"/>
          <a:ext cx="6348413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77666AAA-31C1-4E55-A027-D8F55049D4F4}"/>
              </a:ext>
            </a:extLst>
          </p:cNvPr>
          <p:cNvSpPr txBox="1"/>
          <p:nvPr/>
        </p:nvSpPr>
        <p:spPr>
          <a:xfrm>
            <a:off x="609599" y="4525347"/>
            <a:ext cx="302934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* В Древней Греции все статуи были раскрашены. Если нужно было бы раскрасить аллегорию Навигации, какие цвета ты бы выбрал?</a:t>
            </a:r>
          </a:p>
          <a:p>
            <a:endParaRPr lang="ru-RU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519DFD1-C080-490F-8BDE-A7D30097314B}"/>
              </a:ext>
            </a:extLst>
          </p:cNvPr>
          <p:cNvSpPr txBox="1"/>
          <p:nvPr/>
        </p:nvSpPr>
        <p:spPr>
          <a:xfrm>
            <a:off x="3928673" y="4721225"/>
            <a:ext cx="30286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Найди памятники нашего города, посвященные кораблям и морским сражениям</a:t>
            </a:r>
          </a:p>
        </p:txBody>
      </p:sp>
    </p:spTree>
    <p:extLst>
      <p:ext uri="{BB962C8B-B14F-4D97-AF65-F5344CB8AC3E}">
        <p14:creationId xmlns:p14="http://schemas.microsoft.com/office/powerpoint/2010/main" val="26413515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1145D68-9EC7-486C-816D-ADBFD0D907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Преобразующая деятельность за пределами встречи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2DD00A4-4B27-44A9-B030-1D38C0A7E3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2160590"/>
            <a:ext cx="3066662" cy="3880773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Образовательное путешествие с родителями с помощью карты (простая, интерактивная, в том числе с использованием </a:t>
            </a:r>
            <a:r>
              <a:rPr lang="en-US" dirty="0"/>
              <a:t>QR-</a:t>
            </a:r>
            <a:r>
              <a:rPr lang="ru-RU" b="1" dirty="0"/>
              <a:t>код</a:t>
            </a:r>
            <a:r>
              <a:rPr lang="ru-RU" dirty="0"/>
              <a:t>)</a:t>
            </a:r>
          </a:p>
          <a:p>
            <a:r>
              <a:rPr lang="ru-RU" dirty="0"/>
              <a:t>Проектная деятельность</a:t>
            </a:r>
          </a:p>
          <a:p>
            <a:r>
              <a:rPr lang="ru-RU" dirty="0"/>
              <a:t>Коллекционирование</a:t>
            </a:r>
          </a:p>
          <a:p>
            <a:r>
              <a:rPr lang="ru-RU" dirty="0"/>
              <a:t>Продуктивная деятельность (рисование, аппликация, моделирование, макетирование, конструирование)</a:t>
            </a:r>
          </a:p>
          <a:p>
            <a:endParaRPr lang="ru-RU" dirty="0"/>
          </a:p>
        </p:txBody>
      </p:sp>
      <p:pic>
        <p:nvPicPr>
          <p:cNvPr id="1026" name="Picture 2" descr="Ð¤Ð¾ÑÐ¾ Ð¼Ð°ÐºÐµÑÐ° Ð¡ÑÑÐµÐ»ÐºÐ¸ ÐÐ°ÑÐ¸Ð»ÑÐµÐ²ÑÐºÐ¾Ð³Ð¾ Ð¾ÑÑÑÐ¾Ð²Ð°">
            <a:extLst>
              <a:ext uri="{FF2B5EF4-FFF2-40B4-BE49-F238E27FC236}">
                <a16:creationId xmlns:a16="http://schemas.microsoft.com/office/drawing/2014/main" id="{A637B2AB-B37E-4906-8C90-44CC28139D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0792" y="2002957"/>
            <a:ext cx="4663609" cy="4245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13750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D1BB0CE-2C7C-4579-8900-9B903E4283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РППС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BD20072-36CE-4AFB-88BD-454A2604D2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2160590"/>
            <a:ext cx="3635830" cy="3880773"/>
          </a:xfrm>
        </p:spPr>
        <p:txBody>
          <a:bodyPr/>
          <a:lstStyle/>
          <a:p>
            <a:r>
              <a:rPr lang="ru-RU" dirty="0"/>
              <a:t>Коллекции</a:t>
            </a:r>
          </a:p>
          <a:p>
            <a:r>
              <a:rPr lang="ru-RU" dirty="0"/>
              <a:t>Макеты</a:t>
            </a:r>
          </a:p>
          <a:p>
            <a:r>
              <a:rPr lang="ru-RU" dirty="0"/>
              <a:t>Детская литература</a:t>
            </a:r>
          </a:p>
          <a:p>
            <a:r>
              <a:rPr lang="ru-RU" dirty="0"/>
              <a:t>Иллюстрации (фотографии, Петербург в живописи)</a:t>
            </a:r>
          </a:p>
          <a:p>
            <a:r>
              <a:rPr lang="ru-RU" dirty="0"/>
              <a:t>Настольно-печатные игры</a:t>
            </a:r>
          </a:p>
          <a:p>
            <a:r>
              <a:rPr lang="ru-RU" dirty="0"/>
              <a:t>Конструкторы серии «Архитектор», напольные деревянные конструкторы и </a:t>
            </a:r>
            <a:r>
              <a:rPr lang="en-US" dirty="0"/>
              <a:t>3D Puzzle </a:t>
            </a:r>
            <a:endParaRPr lang="ru-RU" dirty="0"/>
          </a:p>
          <a:p>
            <a:r>
              <a:rPr lang="ru-RU" dirty="0"/>
              <a:t>«Артефакты»</a:t>
            </a:r>
          </a:p>
          <a:p>
            <a:endParaRPr lang="en-US" dirty="0"/>
          </a:p>
          <a:p>
            <a:endParaRPr lang="ru-RU" dirty="0"/>
          </a:p>
        </p:txBody>
      </p:sp>
      <p:pic>
        <p:nvPicPr>
          <p:cNvPr id="2050" name="Picture 2" descr="IQ 3D Puzzle 3D ÐÐ°Ð·Ð» ÐÐµÐ½Ð¸Ñ ÐÑÐµÐ½Ð° Ð¡ÐÐ± ÑÐ¾ÑÐ¾">
            <a:extLst>
              <a:ext uri="{FF2B5EF4-FFF2-40B4-BE49-F238E27FC236}">
                <a16:creationId xmlns:a16="http://schemas.microsoft.com/office/drawing/2014/main" id="{C6E8FE56-703A-4F42-BFA3-C3C7256D79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1651" y="609600"/>
            <a:ext cx="4286250" cy="2981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s://cdn.monetnik.ru/storage/market-lot/22/61/54322/155572_big.jpg">
            <a:extLst>
              <a:ext uri="{FF2B5EF4-FFF2-40B4-BE49-F238E27FC236}">
                <a16:creationId xmlns:a16="http://schemas.microsoft.com/office/drawing/2014/main" id="{F785E653-7099-431F-B339-4F7F7F3003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2118" y="3741576"/>
            <a:ext cx="3099832" cy="3116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85774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A47F5A8-5ED5-4074-97C4-17E0B95B64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Организация проектной деятельности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B0D5977-19CC-4111-BFCB-B9F81C13A2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Проект – это метод педагогически организованного освоения ребёнком окружающей среды в процессе поэтапной и заранее спланированной практической деятельности по достижению намеченных целей (И.В. Штанько)</a:t>
            </a:r>
          </a:p>
          <a:p>
            <a:r>
              <a:rPr lang="ru-RU" dirty="0"/>
              <a:t>Проектная деятельность - это такой способ достижения образовательной цели, который включает детальную разработку проблемы, а она в свою очередь, должна завершаться достижением реального, практического (материального) результата, оформленного тем или иным образом. В проектной деятельности дети не просто ищут что-то новое, они решают практическую вставшую перед ними проблему.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3534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0BB581F-3780-4CCE-B0D0-49CBE137C5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Проект и развивающее обучение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38B8F0E-C6BB-405B-A02B-BA7EF7B709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Проектная деятельность является одним из методов развивающего обучения, направлена на выработку самостоятельных исследовательских умений (анализ и постановка проблемы, сбор и обработка информации, проведение экспериментов, обработка полученных результатов), способствует развитию творческих способностей и логического мышления, объединяет знания, полученные в ходе образовательного процесса, и приобщает к конкретным жизненно важным проблемам.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11915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4C065AF-1BE3-4129-8BC7-A00315D719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Название проекта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BFA2304C-6426-4BA3-AD08-49E58236917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5315676"/>
              </p:ext>
            </p:extLst>
          </p:nvPr>
        </p:nvGraphicFramePr>
        <p:xfrm>
          <a:off x="609600" y="2160588"/>
          <a:ext cx="6348414" cy="238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74207">
                  <a:extLst>
                    <a:ext uri="{9D8B030D-6E8A-4147-A177-3AD203B41FA5}">
                      <a16:colId xmlns:a16="http://schemas.microsoft.com/office/drawing/2014/main" val="1007940316"/>
                    </a:ext>
                  </a:extLst>
                </a:gridCol>
                <a:gridCol w="3174207">
                  <a:extLst>
                    <a:ext uri="{9D8B030D-6E8A-4147-A177-3AD203B41FA5}">
                      <a16:colId xmlns:a16="http://schemas.microsoft.com/office/drawing/2014/main" val="372433304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Тематическое название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Сюжетное название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62589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Название проекта – отвечает на вопрос «О чем?» 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Проект «Фонари Санкт-Петербурга»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Название проекта – отвечает на вопрос «Как?» Литературная ассоциация с сюжетным оформлением проекта.</a:t>
                      </a:r>
                    </a:p>
                    <a:p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Проект «По следам Эрмитов»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86510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8922724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151</TotalTime>
  <Words>840</Words>
  <Application>Microsoft Office PowerPoint</Application>
  <PresentationFormat>Экран (4:3)</PresentationFormat>
  <Paragraphs>101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6" baseType="lpstr">
      <vt:lpstr>Arial</vt:lpstr>
      <vt:lpstr>Trebuchet MS</vt:lpstr>
      <vt:lpstr>Wingdings 3</vt:lpstr>
      <vt:lpstr>Аспект</vt:lpstr>
      <vt:lpstr> Организация преобразующей деятельности и самостоятельной деятельности детей на этапе закрепления материала  Организация проектной деятельности воспитателя и детей на содержании краеведческого образования </vt:lpstr>
      <vt:lpstr>Преобразующая деятельность</vt:lpstr>
      <vt:lpstr>Преобразующая деятельность</vt:lpstr>
      <vt:lpstr>Преобразующая деятельность</vt:lpstr>
      <vt:lpstr>Преобразующая деятельность за пределами встречи</vt:lpstr>
      <vt:lpstr>РППС</vt:lpstr>
      <vt:lpstr>Организация проектной деятельности</vt:lpstr>
      <vt:lpstr>Проект и развивающее обучение</vt:lpstr>
      <vt:lpstr>Название проекта</vt:lpstr>
      <vt:lpstr>Задачи проектной деятельности детей 5-7 лет</vt:lpstr>
      <vt:lpstr>Структура проекта</vt:lpstr>
      <vt:lpstr>Схема реализации проекта</vt:lpstr>
      <vt:lpstr>Схема реализации проекта</vt:lpstr>
      <vt:lpstr>Схема реализации проекта</vt:lpstr>
      <vt:lpstr>Схема реализации проекта</vt:lpstr>
      <vt:lpstr>Схема реализации проекта</vt:lpstr>
      <vt:lpstr>Схема реализации проекта</vt:lpstr>
      <vt:lpstr>Схема реализации проекта</vt:lpstr>
      <vt:lpstr>Классификация проектов краеведческого содержания</vt:lpstr>
      <vt:lpstr>Классификация проектов краеведческого содержания</vt:lpstr>
      <vt:lpstr>Классификация проектов по составу участников</vt:lpstr>
      <vt:lpstr>Классификация по тематике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Организация преобразующей деятельности и самостоятельной деятельности детей на этапе закрепления материала  Организация проектной деятельности воспитателя и детей на содержании краеведческого образования </dc:title>
  <dc:creator>ekl</dc:creator>
  <cp:lastModifiedBy>ekl</cp:lastModifiedBy>
  <cp:revision>15</cp:revision>
  <dcterms:created xsi:type="dcterms:W3CDTF">2019-06-16T09:26:04Z</dcterms:created>
  <dcterms:modified xsi:type="dcterms:W3CDTF">2019-06-16T18:10:15Z</dcterms:modified>
</cp:coreProperties>
</file>