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5" r:id="rId1"/>
  </p:sldMasterIdLst>
  <p:sldIdLst>
    <p:sldId id="256" r:id="rId2"/>
    <p:sldId id="257" r:id="rId3"/>
    <p:sldId id="258" r:id="rId4"/>
    <p:sldId id="259" r:id="rId5"/>
    <p:sldId id="263" r:id="rId6"/>
    <p:sldId id="260" r:id="rId7"/>
    <p:sldId id="262" r:id="rId8"/>
    <p:sldId id="261" r:id="rId9"/>
    <p:sldId id="26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0B701-28E3-4CB7-ACD9-A8648B1AF349}" type="datetimeFigureOut">
              <a:rPr lang="ru-RU" smtClean="0"/>
              <a:t>10.01.2024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B71B9602-5C39-4255-8BFE-405866E23A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81116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0B701-28E3-4CB7-ACD9-A8648B1AF349}" type="datetimeFigureOut">
              <a:rPr lang="ru-RU" smtClean="0"/>
              <a:t>10.01.2024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71B9602-5C39-4255-8BFE-405866E23A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203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0B701-28E3-4CB7-ACD9-A8648B1AF349}" type="datetimeFigureOut">
              <a:rPr lang="ru-RU" smtClean="0"/>
              <a:t>10.01.2024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71B9602-5C39-4255-8BFE-405866E23A11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292243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0B701-28E3-4CB7-ACD9-A8648B1AF349}" type="datetimeFigureOut">
              <a:rPr lang="ru-RU" smtClean="0"/>
              <a:t>10.01.2024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71B9602-5C39-4255-8BFE-405866E23A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4817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0B701-28E3-4CB7-ACD9-A8648B1AF349}" type="datetimeFigureOut">
              <a:rPr lang="ru-RU" smtClean="0"/>
              <a:t>10.01.2024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71B9602-5C39-4255-8BFE-405866E23A11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264588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0B701-28E3-4CB7-ACD9-A8648B1AF349}" type="datetimeFigureOut">
              <a:rPr lang="ru-RU" smtClean="0"/>
              <a:t>10.01.2024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71B9602-5C39-4255-8BFE-405866E23A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65418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0B701-28E3-4CB7-ACD9-A8648B1AF349}" type="datetimeFigureOut">
              <a:rPr lang="ru-RU" smtClean="0"/>
              <a:t>10.01.2024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B9602-5C39-4255-8BFE-405866E23A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60771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0B701-28E3-4CB7-ACD9-A8648B1AF349}" type="datetimeFigureOut">
              <a:rPr lang="ru-RU" smtClean="0"/>
              <a:t>10.01.2024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B9602-5C39-4255-8BFE-405866E23A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3588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0B701-28E3-4CB7-ACD9-A8648B1AF349}" type="datetimeFigureOut">
              <a:rPr lang="ru-RU" smtClean="0"/>
              <a:t>10.01.2024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B9602-5C39-4255-8BFE-405866E23A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17177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0B701-28E3-4CB7-ACD9-A8648B1AF349}" type="datetimeFigureOut">
              <a:rPr lang="ru-RU" smtClean="0"/>
              <a:t>10.01.2024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71B9602-5C39-4255-8BFE-405866E23A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48399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0B701-28E3-4CB7-ACD9-A8648B1AF349}" type="datetimeFigureOut">
              <a:rPr lang="ru-RU" smtClean="0"/>
              <a:t>10.01.2024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71B9602-5C39-4255-8BFE-405866E23A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60867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0B701-28E3-4CB7-ACD9-A8648B1AF349}" type="datetimeFigureOut">
              <a:rPr lang="ru-RU" smtClean="0"/>
              <a:t>10.01.2024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71B9602-5C39-4255-8BFE-405866E23A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3301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0B701-28E3-4CB7-ACD9-A8648B1AF349}" type="datetimeFigureOut">
              <a:rPr lang="ru-RU" smtClean="0"/>
              <a:t>10.01.2024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B9602-5C39-4255-8BFE-405866E23A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85840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0B701-28E3-4CB7-ACD9-A8648B1AF349}" type="datetimeFigureOut">
              <a:rPr lang="ru-RU" smtClean="0"/>
              <a:t>10.01.2024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B9602-5C39-4255-8BFE-405866E23A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82619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0B701-28E3-4CB7-ACD9-A8648B1AF349}" type="datetimeFigureOut">
              <a:rPr lang="ru-RU" smtClean="0"/>
              <a:t>10.01.2024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B9602-5C39-4255-8BFE-405866E23A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45296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0B701-28E3-4CB7-ACD9-A8648B1AF349}" type="datetimeFigureOut">
              <a:rPr lang="ru-RU" smtClean="0"/>
              <a:t>10.01.2024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71B9602-5C39-4255-8BFE-405866E23A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3253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50B701-28E3-4CB7-ACD9-A8648B1AF349}" type="datetimeFigureOut">
              <a:rPr lang="ru-RU" smtClean="0"/>
              <a:t>10.01.2024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B71B9602-5C39-4255-8BFE-405866E23A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8487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  <p:sldLayoutId id="2147483748" r:id="rId13"/>
    <p:sldLayoutId id="2147483749" r:id="rId14"/>
    <p:sldLayoutId id="2147483750" r:id="rId15"/>
    <p:sldLayoutId id="214748375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2001593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Мастер-класс «Знакомим дошкольника с природными зонами в соответствии с ФОП ДО. Смешанные и широколиственные леса»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5043976"/>
            <a:ext cx="9144000" cy="1655762"/>
          </a:xfrm>
        </p:spPr>
        <p:txBody>
          <a:bodyPr/>
          <a:lstStyle/>
          <a:p>
            <a:pPr algn="r"/>
            <a:r>
              <a:rPr lang="ru-RU" dirty="0" smtClean="0"/>
              <a:t>Выполнили: воспитатели ГБДОУ №22</a:t>
            </a:r>
          </a:p>
          <a:p>
            <a:pPr algn="r"/>
            <a:r>
              <a:rPr lang="ru-RU" dirty="0" smtClean="0"/>
              <a:t> Ежова Е.А. </a:t>
            </a:r>
          </a:p>
          <a:p>
            <a:pPr algn="r"/>
            <a:r>
              <a:rPr lang="ru-RU" dirty="0" smtClean="0"/>
              <a:t>Иванова Т.С.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04545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646" y="84321"/>
            <a:ext cx="9396046" cy="7047035"/>
          </a:xfrm>
        </p:spPr>
      </p:pic>
    </p:spTree>
    <p:extLst>
      <p:ext uri="{BB962C8B-B14F-4D97-AF65-F5344CB8AC3E}">
        <p14:creationId xmlns:p14="http://schemas.microsoft.com/office/powerpoint/2010/main" val="7542359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585" y="221203"/>
            <a:ext cx="9548445" cy="6798224"/>
          </a:xfrm>
        </p:spPr>
      </p:pic>
    </p:spTree>
    <p:extLst>
      <p:ext uri="{BB962C8B-B14F-4D97-AF65-F5344CB8AC3E}">
        <p14:creationId xmlns:p14="http://schemas.microsoft.com/office/powerpoint/2010/main" val="26193771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115" y="183234"/>
            <a:ext cx="9785839" cy="7339380"/>
          </a:xfrm>
        </p:spPr>
      </p:pic>
    </p:spTree>
    <p:extLst>
      <p:ext uri="{BB962C8B-B14F-4D97-AF65-F5344CB8AC3E}">
        <p14:creationId xmlns:p14="http://schemas.microsoft.com/office/powerpoint/2010/main" val="28408581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676" y="-102981"/>
            <a:ext cx="9777045" cy="6960981"/>
          </a:xfrm>
        </p:spPr>
      </p:pic>
    </p:spTree>
    <p:extLst>
      <p:ext uri="{BB962C8B-B14F-4D97-AF65-F5344CB8AC3E}">
        <p14:creationId xmlns:p14="http://schemas.microsoft.com/office/powerpoint/2010/main" val="35444741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254" y="68641"/>
            <a:ext cx="9615854" cy="6789359"/>
          </a:xfrm>
        </p:spPr>
      </p:pic>
    </p:spTree>
    <p:extLst>
      <p:ext uri="{BB962C8B-B14F-4D97-AF65-F5344CB8AC3E}">
        <p14:creationId xmlns:p14="http://schemas.microsoft.com/office/powerpoint/2010/main" val="34193887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-372880"/>
            <a:ext cx="10199077" cy="7649308"/>
          </a:xfrm>
        </p:spPr>
      </p:pic>
    </p:spTree>
    <p:extLst>
      <p:ext uri="{BB962C8B-B14F-4D97-AF65-F5344CB8AC3E}">
        <p14:creationId xmlns:p14="http://schemas.microsoft.com/office/powerpoint/2010/main" val="22172546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1262" y="-122298"/>
            <a:ext cx="9307064" cy="6980298"/>
          </a:xfrm>
        </p:spPr>
      </p:pic>
    </p:spTree>
    <p:extLst>
      <p:ext uri="{BB962C8B-B14F-4D97-AF65-F5344CB8AC3E}">
        <p14:creationId xmlns:p14="http://schemas.microsoft.com/office/powerpoint/2010/main" val="34426883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dirty="0" smtClean="0"/>
              <a:t>Спасибо за внимание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2659644514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</TotalTime>
  <Words>16</Words>
  <Application>Microsoft Office PowerPoint</Application>
  <PresentationFormat>Широкоэкранный</PresentationFormat>
  <Paragraphs>5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Century Gothic</vt:lpstr>
      <vt:lpstr>Wingdings 3</vt:lpstr>
      <vt:lpstr>Легкий дым</vt:lpstr>
      <vt:lpstr>  Мастер-класс «Знакомим дошкольника с природными зонами в соответствии с ФОП ДО. Смешанные и широколиственные леса»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Мастер-класс «Знакомим дошкольника с природными зонами в соответствии с ФОП ДО. Смешанные и широколиственные леса»</dc:title>
  <dc:creator>Елена Ежова</dc:creator>
  <cp:lastModifiedBy>Елена Ежова</cp:lastModifiedBy>
  <cp:revision>1</cp:revision>
  <dcterms:created xsi:type="dcterms:W3CDTF">2024-01-10T18:41:48Z</dcterms:created>
  <dcterms:modified xsi:type="dcterms:W3CDTF">2024-01-10T18:42:51Z</dcterms:modified>
</cp:coreProperties>
</file>