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E4BC-86EE-4931-AFE8-42D354C8A1B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5874-02EA-4043-ACF1-4C1BDF591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Камень 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городе: ознакомление дошкольников с минералами,</a:t>
            </a:r>
          </a:p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использованными при строительстве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Гранит»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ГБДОУ детский сад № 50  Василеостровского района  Санкт-Петербурга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44522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Девина (Воронина) Ксения Михайловна</a:t>
            </a:r>
          </a:p>
        </p:txBody>
      </p:sp>
      <p:pic>
        <p:nvPicPr>
          <p:cNvPr id="20484" name="Picture 4" descr="https://dolinakamnej.ru/image/price/39072b97d1f9198e5026047af35fbb2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3869886" cy="27089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14096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– камень, я – гранит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крепкая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скала,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мною снова спорит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соленая волна.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 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3645024"/>
            <a:ext cx="4968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внимания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victoriblog.ru/wp-content/uploads/atlanty-ermitaz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1584176" cy="2376264"/>
          </a:xfrm>
          <a:prstGeom prst="rect">
            <a:avLst/>
          </a:prstGeom>
          <a:noFill/>
        </p:spPr>
      </p:pic>
      <p:pic>
        <p:nvPicPr>
          <p:cNvPr id="8" name="Picture 2" descr="https://victoriblog.ru/wp-content/uploads/atlanty-ermitaz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15841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гранит описание для детей 2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20974"/>
            <a:ext cx="4248472" cy="2984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7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прочный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натуральный камень, который формируется в недрах нашей земли из горячей расплавленной магмы.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выгладит так, как будто он склеен из множества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других минералов. Основу этой породы составляют такие камни как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полевой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шпат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полупрозрачные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кварц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 гранита зависят от полевого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шпата.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Блеск граниту придает слюда. Сверкающие частицы – кварц.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429000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встречается и используется в промышленности сероватый гранит, но этот камень бывает и красный, и розовый, и даже оранжевый.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980728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камень - один из самых важных и древнейших на Земле. Более того, считается, что кроме нашей планеты гранит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встречается больше нигде.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поэтому геологи называют 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визитной карточкой Земли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еще он распространен по всей планете и играет большую роль в формировании континентов.</a:t>
            </a:r>
          </a:p>
          <a:p>
            <a:pPr algn="ctr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Гранит - один из самых прочных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материалов. </a:t>
            </a:r>
          </a:p>
          <a:p>
            <a:pPr algn="ctr" fontAlgn="base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практически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впитывает влагу.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гранита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применений, правда, чаще всего им облицовывают здания и лестницы, площади и тротуары.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mir-znaniy.com/wp-content/uploads/2017/11/DSC_000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031738" cy="2016224"/>
          </a:xfrm>
          <a:prstGeom prst="rect">
            <a:avLst/>
          </a:prstGeom>
          <a:noFill/>
        </p:spPr>
      </p:pic>
      <p:pic>
        <p:nvPicPr>
          <p:cNvPr id="8198" name="Picture 6" descr="https://img-fotki.yandex.ru/get/5109/137421011.3f/0_ec49a_7161b2c1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024336" cy="200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Месторождение грани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92696"/>
            <a:ext cx="4032448" cy="2419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3888432" cy="608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 добыче гранита применяются три способа: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взрывной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Выполняется бурение скважины, в нее закладывают заряд и взрывают.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добыча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воздухом. Производится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 бурения скважины в виде резервуара и далее под давлением в скважину закачивается воздух, происходит взрыв, таким способом добывается большее монолитов, и отходов меньше.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«метод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камнереза».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трудоемкий, требует специального оборудования и больше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времени. 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методом залежи гранита максимально разрабатываются и высокого качества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4 ДОБЫЧА"/>
          <p:cNvPicPr>
            <a:picLocks noChangeAspect="1" noChangeArrowheads="1"/>
          </p:cNvPicPr>
          <p:nvPr/>
        </p:nvPicPr>
        <p:blipFill>
          <a:blip r:embed="rId4" cstate="print"/>
          <a:srcRect l="7087" t="26600" r="51176" b="9001"/>
          <a:stretch>
            <a:fillRect/>
          </a:stretch>
        </p:blipFill>
        <p:spPr bwMode="auto">
          <a:xfrm>
            <a:off x="4860032" y="3429000"/>
            <a:ext cx="3384376" cy="293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4868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Гранит активно использовали в строительстве Санкт-Петербурга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5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знаменитые старинные разработки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гранита-рапакиви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Питерлакские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каменоломни, находились в угодьях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Питерлакской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мызы, принадлежавшей статской советнице У. О. фон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Экеспарре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Эти каменоломни на гранитных островках расположены недалеко от финляндского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Фридрихсгам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Здесь были вырублены колонны для Исаакиевского собора и Александровская колонна.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вырубленных гранитных блоках высекали номера, по которым потом мостили петербургские набережные.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mg-fotki.yandex.ru/get/6114/86441892.31e/0_a1aab_fe5b13a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3240360" cy="2345211"/>
          </a:xfrm>
          <a:prstGeom prst="rect">
            <a:avLst/>
          </a:prstGeom>
          <a:noFill/>
        </p:spPr>
      </p:pic>
      <p:pic>
        <p:nvPicPr>
          <p:cNvPr id="6150" name="Picture 6" descr="https://m.obsuzhday.com/user_media/097/a2a/e9e/66ed1.jpg"/>
          <p:cNvPicPr>
            <a:picLocks noChangeAspect="1" noChangeArrowheads="1"/>
          </p:cNvPicPr>
          <p:nvPr/>
        </p:nvPicPr>
        <p:blipFill>
          <a:blip r:embed="rId4" cstate="print"/>
          <a:srcRect l="32660" r="32866"/>
          <a:stretch>
            <a:fillRect/>
          </a:stretch>
        </p:blipFill>
        <p:spPr bwMode="auto">
          <a:xfrm>
            <a:off x="7020272" y="3573016"/>
            <a:ext cx="1368152" cy="2584568"/>
          </a:xfrm>
          <a:prstGeom prst="rect">
            <a:avLst/>
          </a:prstGeom>
          <a:noFill/>
        </p:spPr>
      </p:pic>
      <p:sp>
        <p:nvSpPr>
          <p:cNvPr id="6156" name="AutoShape 12" descr="https://pastvu.com/_p/a/w/o/y/woyhszzuaok19iy43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pastvu.com/_p/a/w/o/y/woyhszzuaok19iy43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s://ethnospb.ru/photo/people/9f07642cf1dfe5ca12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53456"/>
            <a:ext cx="1614180" cy="241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«Камень-гром» под Медным всадником, стены Петропавловки и нижнего этажа Мраморного дворца, каменный подиум главного здания Академии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mig.org.ru/wp-content/uploads/2022/06/mednyiy-vsa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1076"/>
            <a:ext cx="2508801" cy="3133678"/>
          </a:xfrm>
          <a:prstGeom prst="rect">
            <a:avLst/>
          </a:prstGeom>
          <a:noFill/>
        </p:spPr>
      </p:pic>
      <p:pic>
        <p:nvPicPr>
          <p:cNvPr id="5130" name="Picture 10" descr="https://tamara.shemyak.com/SaintPetersburg/streets/Million/mill05mram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2448272" cy="1552563"/>
          </a:xfrm>
          <a:prstGeom prst="rect">
            <a:avLst/>
          </a:prstGeom>
          <a:noFill/>
        </p:spPr>
      </p:pic>
      <p:pic>
        <p:nvPicPr>
          <p:cNvPr id="5132" name="Picture 12" descr="https://rus-towns.ru/wp-content/gallery/sankt-peterburg-zdanie-akademii-nauk-12-05-2015/spb-zdanie-akademii-nauk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3528392" cy="2353437"/>
          </a:xfrm>
          <a:prstGeom prst="rect">
            <a:avLst/>
          </a:prstGeom>
          <a:noFill/>
        </p:spPr>
      </p:pic>
      <p:pic>
        <p:nvPicPr>
          <p:cNvPr id="5128" name="Picture 8" descr="http://rasfokus.ru/images/photos/small/8050d26911f2de2fbb7d607db3062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78904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гранит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«одеты» и первые каменные мосты Петербурга. Эрмитажный мост через Зимнюю канавку, Прачечный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Верхне-Лебяжий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Старо-Калинкин мост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Фонтанку.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photoforum.ru/f/photo/000/628/628972_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4932040" cy="2261331"/>
          </a:xfrm>
          <a:prstGeom prst="rect">
            <a:avLst/>
          </a:prstGeom>
          <a:noFill/>
        </p:spPr>
      </p:pic>
      <p:pic>
        <p:nvPicPr>
          <p:cNvPr id="4106" name="Picture 10" descr="https://www.visacomtour.ru/wp-content/uploads/dostvisa/verhnij_lebjazhij_m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821127" cy="1656185"/>
          </a:xfrm>
          <a:prstGeom prst="rect">
            <a:avLst/>
          </a:prstGeom>
          <a:noFill/>
        </p:spPr>
      </p:pic>
      <p:pic>
        <p:nvPicPr>
          <p:cNvPr id="4110" name="Picture 14" descr="https://r1.mt.ru/r27/photoFF82/20425170087-0/jpg/bp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290076"/>
            <a:ext cx="3528392" cy="2037363"/>
          </a:xfrm>
          <a:prstGeom prst="rect">
            <a:avLst/>
          </a:prstGeom>
          <a:noFill/>
        </p:spPr>
      </p:pic>
      <p:pic>
        <p:nvPicPr>
          <p:cNvPr id="4112" name="Picture 16" descr="http://rasfokus.ru/images/photos/small/e5d909e02ae76be4d00bc4349cce5a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Найдем на карте и назовем достопримечательности города созданные из гранита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europeanmuseumforum.ru/wp-content/uploads/2/5/8/258c638b03af50ab1133d672954db39f.jpeg"/>
          <p:cNvPicPr>
            <a:picLocks noChangeAspect="1" noChangeArrowheads="1"/>
          </p:cNvPicPr>
          <p:nvPr/>
        </p:nvPicPr>
        <p:blipFill>
          <a:blip r:embed="rId3" cstate="print"/>
          <a:srcRect t="6795"/>
          <a:stretch>
            <a:fillRect/>
          </a:stretch>
        </p:blipFill>
        <p:spPr bwMode="auto">
          <a:xfrm>
            <a:off x="611560" y="1340768"/>
            <a:ext cx="7992888" cy="496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pics/uploads/posts/2022-08/1660089993_17-kartinkin-net-p-fon-dlya-prezentatsii-papirus-krasivo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Пословицы про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гранит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 — что гранит, никто Москву не победит.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Грызть гранит науки.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Твердый, как гранит.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268760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Люблю тебя, Петра творенье,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Люблю твой строгий, стройный вид,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Невы державное теченье,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Береговой ее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гранит,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Твоих оград узор чугунный,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Твоих задумчивых ночей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Прозрачный сумрак, блеск безлунный,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я в комнате моей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Пишу, читаю без лампады,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ясны спящие громады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Пустынных улиц, и светла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Адмиралтейская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игла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прочен и упруг,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Строителям надежный друг.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Дворцы, ступени, постаменты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Красивы станут и заметны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(Гранит)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444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2023-01-14T18:41:28Z</dcterms:created>
  <dcterms:modified xsi:type="dcterms:W3CDTF">2023-01-16T22:24:35Z</dcterms:modified>
</cp:coreProperties>
</file>