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50" d="100"/>
          <a:sy n="50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30%20&#1076;&#1077;&#1090;&#1089;&#1072;&#1076;\Downloads\VID-20230209-WA0069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412776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10 ФЕВРАЛЯ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День рождения Домового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54868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УЧРЕЖДЕНИЕ ДЕТСКИЙ САД №30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ВАСИЛЕОСТРОВСКОГО РАЙОНА  САНКТ-ПЕТЕРБУРГА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805264"/>
            <a:ext cx="366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 : Коханская </a:t>
            </a:r>
            <a:r>
              <a:rPr lang="ru-RU" dirty="0" smtClean="0"/>
              <a:t>Е.С</a:t>
            </a:r>
          </a:p>
          <a:p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" name="Рисунок 5" descr="дом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374441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старые времена русский народ  в феврале отмечал день рождения домового.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Домовой – это добрый дух. Он защищает от всего плохого дом, людей и животных, а ещё он не любит ленивых и может над ними подшутить.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Обычно домовой живет в темном углу, за печкой, где очень тепло, но порой селится под порогом, в подполе, на чердаке.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С домовым  нужно общаться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 уважением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большим почтением.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Домовой  следит за порядком в доме обычно в ночное время, когда все домочадцы спят, чтобы не попадаться им на глаза и не напугать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день рождения домового домочадцы обращались к нему с просьбами и пожеланиями. А ещё домовому дарят в подарок красивую коробочку без крышки, в которую кладут старые бусы и монетки, броши и блестящие пуговицы, ведь они очень любят играть.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7cad322b78c0b38f85755950646f4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5400600" cy="369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321297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семья переезжала на новое место жительства, то звала домового с собой: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Хозяин мой, пойдем со мной. Полезай, Домовой, в тапок, поедешь с нами»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81646x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5721113" cy="452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9" y="476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ещё известно, что домовой большой озорник. Порой так припрячет какую-нибудь вещь, что попробуй, найди. Приходится  тогда его просить: «Домовой, домовой, не хочу играть с тобой. Поиграли и хватит. Отдай вещь обратно» или пожурить: « Такой взрослый дедушка, а проказничаешь.  Ай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2348880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Домовые любят играть с маленькими детьми, они их не пугают, а совсем наоборот, веселят их так, что они хохочут.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74168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Развлечение в средней группе. «День рождения Домового Кузи»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дать детям представление о праздновании русским народом дня рождения Домового. Познакомить с домовым, как сказочным персонажем.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VID-20230209-WA006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16832"/>
            <a:ext cx="7495378" cy="4122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0209-WA0059.jpg"/>
          <p:cNvPicPr>
            <a:picLocks noChangeAspect="1"/>
          </p:cNvPicPr>
          <p:nvPr/>
        </p:nvPicPr>
        <p:blipFill>
          <a:blip r:embed="rId2" cstate="print"/>
          <a:srcRect r="18380" b="-455"/>
          <a:stretch>
            <a:fillRect/>
          </a:stretch>
        </p:blipFill>
        <p:spPr>
          <a:xfrm>
            <a:off x="1403648" y="1628800"/>
            <a:ext cx="655272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908720"/>
            <a:ext cx="4091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домовым Кузей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40466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Игра « Хвост и голова»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30209-WA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388424" cy="4718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92696"/>
            <a:ext cx="509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Поздравление с Днём рождения Кузи.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Хоровод.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30209_094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828026" cy="271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230209_094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437112"/>
            <a:ext cx="3491880" cy="196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30209_094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811542"/>
            <a:ext cx="4507993" cy="253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30209_094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610798"/>
            <a:ext cx="345638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60648"/>
            <a:ext cx="329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Подарок для Кузи.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0230209-WA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864540" cy="2736304"/>
          </a:xfrm>
          <a:prstGeom prst="rect">
            <a:avLst/>
          </a:prstGeom>
        </p:spPr>
      </p:pic>
      <p:pic>
        <p:nvPicPr>
          <p:cNvPr id="9" name="Рисунок 8" descr="IMG_20230209_135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27983" y="1772815"/>
            <a:ext cx="5400600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230210_132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4752528" cy="269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0209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796470" cy="494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0"/>
            <a:ext cx="216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Фото на память.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169</TotalTime>
  <Words>355</Words>
  <Application>Microsoft Office PowerPoint</Application>
  <PresentationFormat>Экран (4:3)</PresentationFormat>
  <Paragraphs>27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Ura</dc:creator>
  <cp:lastModifiedBy>30 детсад</cp:lastModifiedBy>
  <cp:revision>19</cp:revision>
  <dcterms:created xsi:type="dcterms:W3CDTF">2023-02-19T18:33:09Z</dcterms:created>
  <dcterms:modified xsi:type="dcterms:W3CDTF">2023-02-21T10:41:23Z</dcterms:modified>
</cp:coreProperties>
</file>