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0" r:id="rId3"/>
    <p:sldId id="256" r:id="rId4"/>
    <p:sldId id="257" r:id="rId5"/>
    <p:sldId id="258" r:id="rId6"/>
    <p:sldId id="259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779912" y="3673225"/>
            <a:ext cx="5148064" cy="259228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Творческий коллектив: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Голубева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Ирина Викторовна, </a:t>
            </a:r>
            <a:endParaRPr lang="ru-RU" sz="2400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Морозова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Елена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Григорьевна - 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воспитатели высшей квалификационной категории </a:t>
            </a:r>
            <a:endParaRPr lang="ru-RU" sz="2400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ГБДОУ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детского сада № 30 Василеостровского района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Санкт-Петербурга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619672" y="1052736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ru-RU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dirty="0">
                <a:effectLst/>
                <a:latin typeface="Times New Roman"/>
                <a:ea typeface="Times New Roman"/>
              </a:rPr>
              <a:t>«День литературы</a:t>
            </a:r>
            <a:r>
              <a:rPr lang="ru-RU" dirty="0" smtClean="0">
                <a:effectLst/>
                <a:latin typeface="Times New Roman"/>
                <a:ea typeface="Times New Roman"/>
              </a:rPr>
              <a:t>» 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323714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13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18" y="401948"/>
            <a:ext cx="197808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62088"/>
            <a:ext cx="1615343" cy="228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095" y="305312"/>
            <a:ext cx="2662919" cy="2658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118" y="1185326"/>
            <a:ext cx="254963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16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54" t="7732" r="16257" b="8481"/>
          <a:stretch/>
        </p:blipFill>
        <p:spPr bwMode="auto">
          <a:xfrm>
            <a:off x="2654710" y="988141"/>
            <a:ext cx="3357450" cy="427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08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ti-online.com_-_kolobok-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500" end="171747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90872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t="12453" r="10414" b="13237"/>
          <a:stretch/>
        </p:blipFill>
        <p:spPr bwMode="auto">
          <a:xfrm>
            <a:off x="3563888" y="200064"/>
            <a:ext cx="5078667" cy="62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6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естрица Аленуш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000" end="5042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764704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2" r="14914"/>
          <a:stretch/>
        </p:blipFill>
        <p:spPr bwMode="auto">
          <a:xfrm>
            <a:off x="3419872" y="544207"/>
            <a:ext cx="5197532" cy="592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7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олотая рыб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300" end="587386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8408" y="84751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5096616" cy="58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01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з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0" end="361448.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836712"/>
            <a:ext cx="609600" cy="6096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3568"/>
            <a:ext cx="4181025" cy="619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1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68760"/>
            <a:ext cx="2780123" cy="392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92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86" y="1205670"/>
            <a:ext cx="4167546" cy="416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86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65" r="979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 bwMode="auto">
          <a:xfrm>
            <a:off x="2885111" y="1124744"/>
            <a:ext cx="369634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8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131</TotalTime>
  <Words>28</Words>
  <Application>Microsoft Office PowerPoint</Application>
  <PresentationFormat>Экран (4:3)</PresentationFormat>
  <Paragraphs>5</Paragraphs>
  <Slides>10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 «День литературы»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Морозова</dc:creator>
  <cp:lastModifiedBy>Елена Морозова</cp:lastModifiedBy>
  <cp:revision>11</cp:revision>
  <dcterms:created xsi:type="dcterms:W3CDTF">2021-05-17T10:17:58Z</dcterms:created>
  <dcterms:modified xsi:type="dcterms:W3CDTF">2021-05-17T12:59:23Z</dcterms:modified>
</cp:coreProperties>
</file>