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56" r:id="rId2"/>
    <p:sldId id="257" r:id="rId3"/>
    <p:sldId id="259" r:id="rId4"/>
    <p:sldId id="262" r:id="rId5"/>
    <p:sldId id="263" r:id="rId6"/>
    <p:sldId id="258" r:id="rId7"/>
    <p:sldId id="264" r:id="rId8"/>
    <p:sldId id="265" r:id="rId9"/>
    <p:sldId id="266" r:id="rId10"/>
    <p:sldId id="267" r:id="rId11"/>
    <p:sldId id="260" r:id="rId12"/>
    <p:sldId id="268"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113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BA4D37-7CEC-4673-A41D-A5C36ABC8155}" type="datetimeFigureOut">
              <a:rPr lang="ru-RU" smtClean="0"/>
              <a:t>17.10.2022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4E05BF-2292-45A8-B777-F36675C93802}" type="slidenum">
              <a:rPr lang="ru-RU" smtClean="0"/>
              <a:t>‹#›</a:t>
            </a:fld>
            <a:endParaRPr lang="ru-RU"/>
          </a:p>
        </p:txBody>
      </p:sp>
    </p:spTree>
    <p:extLst>
      <p:ext uri="{BB962C8B-B14F-4D97-AF65-F5344CB8AC3E}">
        <p14:creationId xmlns:p14="http://schemas.microsoft.com/office/powerpoint/2010/main" val="608383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mtClean="0"/>
              <a:t>И до сих пор Новый Петергофский вокзал - одно из самых красивых зданий.</a:t>
            </a:r>
            <a:endParaRPr lang="ru-RU" dirty="0"/>
          </a:p>
        </p:txBody>
      </p:sp>
      <p:sp>
        <p:nvSpPr>
          <p:cNvPr id="4" name="Номер слайда 3"/>
          <p:cNvSpPr>
            <a:spLocks noGrp="1"/>
          </p:cNvSpPr>
          <p:nvPr>
            <p:ph type="sldNum" sz="quarter" idx="10"/>
          </p:nvPr>
        </p:nvSpPr>
        <p:spPr/>
        <p:txBody>
          <a:bodyPr/>
          <a:lstStyle/>
          <a:p>
            <a:fld id="{A94E05BF-2292-45A8-B777-F36675C93802}" type="slidenum">
              <a:rPr lang="ru-RU" smtClean="0"/>
              <a:t>12</a:t>
            </a:fld>
            <a:endParaRPr lang="ru-RU"/>
          </a:p>
        </p:txBody>
      </p:sp>
    </p:spTree>
    <p:extLst>
      <p:ext uri="{BB962C8B-B14F-4D97-AF65-F5344CB8AC3E}">
        <p14:creationId xmlns:p14="http://schemas.microsoft.com/office/powerpoint/2010/main" val="1105623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A53DD4B0-8BD5-44CB-A560-DA54312EE504}" type="datetimeFigureOut">
              <a:rPr lang="ru-RU" smtClean="0"/>
              <a:t>17.10.2022</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C2F0D03-7AE5-433E-A089-AE396977B07D}" type="slidenum">
              <a:rPr lang="ru-RU" smtClean="0"/>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53DD4B0-8BD5-44CB-A560-DA54312EE504}" type="datetimeFigureOut">
              <a:rPr lang="ru-RU" smtClean="0"/>
              <a:t>17.10.2022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C2F0D03-7AE5-433E-A089-AE396977B07D}" type="slidenum">
              <a:rPr lang="ru-RU" smtClean="0"/>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53DD4B0-8BD5-44CB-A560-DA54312EE504}" type="datetimeFigureOut">
              <a:rPr lang="ru-RU" smtClean="0"/>
              <a:t>17.10.2022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C2F0D03-7AE5-433E-A089-AE396977B07D}" type="slidenum">
              <a:rPr lang="ru-RU" smtClean="0"/>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53DD4B0-8BD5-44CB-A560-DA54312EE504}" type="datetimeFigureOut">
              <a:rPr lang="ru-RU" smtClean="0"/>
              <a:t>17.10.2022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C2F0D03-7AE5-433E-A089-AE396977B07D}" type="slidenum">
              <a:rPr lang="ru-RU" smtClean="0"/>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53DD4B0-8BD5-44CB-A560-DA54312EE504}" type="datetimeFigureOut">
              <a:rPr lang="ru-RU" smtClean="0"/>
              <a:t>17.10.2022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C2F0D03-7AE5-433E-A089-AE396977B07D}"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53DD4B0-8BD5-44CB-A560-DA54312EE504}" type="datetimeFigureOut">
              <a:rPr lang="ru-RU" smtClean="0"/>
              <a:t>17.10.2022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C2F0D03-7AE5-433E-A089-AE396977B07D}" type="slidenum">
              <a:rPr lang="ru-RU" smtClean="0"/>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53DD4B0-8BD5-44CB-A560-DA54312EE504}" type="datetimeFigureOut">
              <a:rPr lang="ru-RU" smtClean="0"/>
              <a:t>17.10.2022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C2F0D03-7AE5-433E-A089-AE396977B07D}" type="slidenum">
              <a:rPr lang="ru-RU" smtClean="0"/>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53DD4B0-8BD5-44CB-A560-DA54312EE504}" type="datetimeFigureOut">
              <a:rPr lang="ru-RU" smtClean="0"/>
              <a:t>17.10.2022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C2F0D03-7AE5-433E-A089-AE396977B07D}" type="slidenum">
              <a:rPr lang="ru-RU" smtClean="0"/>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DD4B0-8BD5-44CB-A560-DA54312EE504}" type="datetimeFigureOut">
              <a:rPr lang="ru-RU" smtClean="0"/>
              <a:t>17.10.2022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C2F0D03-7AE5-433E-A089-AE396977B07D}"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53DD4B0-8BD5-44CB-A560-DA54312EE504}" type="datetimeFigureOut">
              <a:rPr lang="ru-RU" smtClean="0"/>
              <a:t>17.10.2022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C2F0D03-7AE5-433E-A089-AE396977B07D}"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53DD4B0-8BD5-44CB-A560-DA54312EE504}" type="datetimeFigureOut">
              <a:rPr lang="ru-RU" smtClean="0"/>
              <a:t>17.10.2022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C2F0D03-7AE5-433E-A089-AE396977B07D}"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A53DD4B0-8BD5-44CB-A560-DA54312EE504}" type="datetimeFigureOut">
              <a:rPr lang="ru-RU" smtClean="0"/>
              <a:t>17.10.2022</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C2F0D03-7AE5-433E-A089-AE396977B07D}"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Петергофский вокзал</a:t>
            </a:r>
            <a:endParaRPr lang="ru-RU" dirty="0"/>
          </a:p>
        </p:txBody>
      </p:sp>
      <p:sp>
        <p:nvSpPr>
          <p:cNvPr id="3" name="Подзаголовок 2"/>
          <p:cNvSpPr>
            <a:spLocks noGrp="1"/>
          </p:cNvSpPr>
          <p:nvPr>
            <p:ph type="subTitle" idx="1"/>
          </p:nvPr>
        </p:nvSpPr>
        <p:spPr/>
        <p:txBody>
          <a:bodyPr/>
          <a:lstStyle/>
          <a:p>
            <a:r>
              <a:rPr lang="ru-RU" dirty="0" smtClean="0"/>
              <a:t>Выполнила воспитатель ГБДОУ №35</a:t>
            </a:r>
          </a:p>
          <a:p>
            <a:r>
              <a:rPr lang="ru-RU" dirty="0" err="1" smtClean="0"/>
              <a:t>Технеряднева</a:t>
            </a:r>
            <a:r>
              <a:rPr lang="ru-RU" dirty="0" smtClean="0"/>
              <a:t> Виктория Александровна</a:t>
            </a:r>
            <a:endParaRPr lang="ru-RU" dirty="0"/>
          </a:p>
        </p:txBody>
      </p:sp>
    </p:spTree>
    <p:extLst>
      <p:ext uri="{BB962C8B-B14F-4D97-AF65-F5344CB8AC3E}">
        <p14:creationId xmlns:p14="http://schemas.microsoft.com/office/powerpoint/2010/main" val="3976935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Текст 3"/>
          <p:cNvSpPr>
            <a:spLocks noGrp="1"/>
          </p:cNvSpPr>
          <p:nvPr>
            <p:ph type="body" sz="half" idx="2"/>
          </p:nvPr>
        </p:nvSpPr>
        <p:spPr>
          <a:xfrm>
            <a:off x="688489" y="4725144"/>
            <a:ext cx="7756264" cy="1404024"/>
          </a:xfrm>
        </p:spPr>
        <p:txBody>
          <a:bodyPr>
            <a:normAutofit/>
          </a:bodyPr>
          <a:lstStyle/>
          <a:p>
            <a:r>
              <a:rPr lang="ru-RU" sz="2400" dirty="0"/>
              <a:t>В замковых камнях арок помещен фамильный герб владельца дороги барона фон </a:t>
            </a:r>
            <a:r>
              <a:rPr lang="ru-RU" sz="2400" dirty="0" err="1"/>
              <a:t>Штиглица</a:t>
            </a:r>
            <a:r>
              <a:rPr lang="ru-RU" sz="2400" dirty="0"/>
              <a:t>.</a:t>
            </a:r>
          </a:p>
        </p:txBody>
      </p:sp>
      <p:pic>
        <p:nvPicPr>
          <p:cNvPr id="7170"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8487" b="18487"/>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994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731" y="4668819"/>
            <a:ext cx="7767021" cy="56326"/>
          </a:xfrm>
        </p:spPr>
        <p:txBody>
          <a:bodyPr/>
          <a:lstStyle/>
          <a:p>
            <a:endParaRPr lang="ru-RU" dirty="0"/>
          </a:p>
        </p:txBody>
      </p:sp>
      <p:sp>
        <p:nvSpPr>
          <p:cNvPr id="4" name="Текст 3"/>
          <p:cNvSpPr>
            <a:spLocks noGrp="1"/>
          </p:cNvSpPr>
          <p:nvPr>
            <p:ph type="body" sz="half" idx="2"/>
          </p:nvPr>
        </p:nvSpPr>
        <p:spPr>
          <a:xfrm>
            <a:off x="688489" y="4797152"/>
            <a:ext cx="7756264" cy="1332016"/>
          </a:xfrm>
        </p:spPr>
        <p:txBody>
          <a:bodyPr>
            <a:normAutofit fontScale="92500" lnSpcReduction="20000"/>
          </a:bodyPr>
          <a:lstStyle/>
          <a:p>
            <a:endParaRPr lang="ru-RU" sz="2000" dirty="0"/>
          </a:p>
          <a:p>
            <a:r>
              <a:rPr lang="ru-RU" sz="2000" dirty="0"/>
              <a:t>А на привокзальной площади Нового Петергофа стоит памятник барону Александру Людвиговичу фон </a:t>
            </a:r>
            <a:r>
              <a:rPr lang="ru-RU" sz="2000" dirty="0" err="1"/>
              <a:t>Штиглицу</a:t>
            </a:r>
            <a:r>
              <a:rPr lang="ru-RU" sz="2000" dirty="0"/>
              <a:t>: именно благодаря его щедрости и деловому чутью на некогда пустынных просторах появились творения великого архитектора.</a:t>
            </a:r>
            <a:endParaRPr lang="ru-RU" sz="2000" dirty="0"/>
          </a:p>
          <a:p>
            <a:endParaRPr lang="ru-RU" dirty="0"/>
          </a:p>
          <a:p>
            <a:endParaRPr lang="ru-RU" dirty="0"/>
          </a:p>
          <a:p>
            <a:endParaRPr lang="ru-RU" dirty="0"/>
          </a:p>
        </p:txBody>
      </p:sp>
      <p:pic>
        <p:nvPicPr>
          <p:cNvPr id="1030" name="Picture 6"/>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2725" r="12725"/>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1186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65029" cy="354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0"/>
            <a:ext cx="52920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3432175"/>
            <a:ext cx="3717404" cy="342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059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731" y="4668817"/>
            <a:ext cx="7767021" cy="56326"/>
          </a:xfrm>
        </p:spPr>
        <p:txBody>
          <a:bodyPr/>
          <a:lstStyle/>
          <a:p>
            <a:endParaRPr lang="ru-RU" dirty="0"/>
          </a:p>
        </p:txBody>
      </p:sp>
      <p:sp>
        <p:nvSpPr>
          <p:cNvPr id="4" name="Текст 3"/>
          <p:cNvSpPr>
            <a:spLocks noGrp="1"/>
          </p:cNvSpPr>
          <p:nvPr>
            <p:ph type="body" sz="half" idx="2"/>
          </p:nvPr>
        </p:nvSpPr>
        <p:spPr>
          <a:xfrm>
            <a:off x="688489" y="4725144"/>
            <a:ext cx="7756264" cy="1404024"/>
          </a:xfrm>
        </p:spPr>
        <p:txBody>
          <a:bodyPr>
            <a:normAutofit/>
          </a:bodyPr>
          <a:lstStyle/>
          <a:p>
            <a:r>
              <a:rPr lang="ru-RU" sz="2000" dirty="0"/>
              <a:t>В июне 1857 г. открылось регулярное движение пассажирских поездов Петербург - Петергоф. Тех, кто впервые приезжал в Петергоф, поражало грандиозное здание железнодорожного вокзала выполненное в псевдоготическим стиле архитектором Н.Л. Бенуа.</a:t>
            </a:r>
          </a:p>
          <a:p>
            <a:endParaRPr lang="ru-RU" dirty="0"/>
          </a:p>
          <a:p>
            <a:endParaRPr lang="ru-RU" dirty="0"/>
          </a:p>
        </p:txBody>
      </p:sp>
      <p:pic>
        <p:nvPicPr>
          <p:cNvPr id="2051"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801" r="5801"/>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3839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731" y="4668819"/>
            <a:ext cx="7767021" cy="56326"/>
          </a:xfrm>
        </p:spPr>
        <p:txBody>
          <a:bodyPr/>
          <a:lstStyle/>
          <a:p>
            <a:endParaRPr lang="ru-RU" dirty="0"/>
          </a:p>
        </p:txBody>
      </p:sp>
      <p:sp>
        <p:nvSpPr>
          <p:cNvPr id="4" name="Текст 3"/>
          <p:cNvSpPr>
            <a:spLocks noGrp="1"/>
          </p:cNvSpPr>
          <p:nvPr>
            <p:ph type="body" sz="half" idx="2"/>
          </p:nvPr>
        </p:nvSpPr>
        <p:spPr>
          <a:xfrm>
            <a:off x="688489" y="4725144"/>
            <a:ext cx="7756264" cy="1404024"/>
          </a:xfrm>
        </p:spPr>
        <p:txBody>
          <a:bodyPr>
            <a:normAutofit fontScale="92500" lnSpcReduction="10000"/>
          </a:bodyPr>
          <a:lstStyle/>
          <a:p>
            <a:r>
              <a:rPr lang="ru-RU" sz="2000" dirty="0" smtClean="0"/>
              <a:t>Прибывая </a:t>
            </a:r>
            <a:r>
              <a:rPr lang="ru-RU" sz="2000" dirty="0"/>
              <a:t>на эту станцию, действительно можно почувствовать себя царской особой, ведь сюда не раз приезжала царская семья. Именно поэтому вокзал является одним из красивейших в пригороде, выделяясь своими тонкими шпилями, сказочными арками и ажурными балкончиками</a:t>
            </a:r>
            <a:r>
              <a:rPr lang="ru-RU" dirty="0"/>
              <a:t>.</a:t>
            </a:r>
          </a:p>
          <a:p>
            <a:endParaRPr lang="ru-RU" dirty="0"/>
          </a:p>
        </p:txBody>
      </p:sp>
      <p:pic>
        <p:nvPicPr>
          <p:cNvPr id="4098"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9834" b="19834"/>
          <a:stretch>
            <a:fillRect/>
          </a:stretch>
        </p:blipFill>
        <p:spPr bwMode="auto">
          <a:xfrm rot="240000">
            <a:off x="2171400" y="710742"/>
            <a:ext cx="4772156" cy="359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5592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a:xfrm>
            <a:off x="688489" y="4725144"/>
            <a:ext cx="7756264" cy="1404024"/>
          </a:xfrm>
        </p:spPr>
        <p:txBody>
          <a:bodyPr>
            <a:normAutofit fontScale="92500" lnSpcReduction="10000"/>
          </a:bodyPr>
          <a:lstStyle/>
          <a:p>
            <a:r>
              <a:rPr lang="ru-RU" dirty="0"/>
              <a:t>Однако конкретные черты проект вокзала обрел не сразу: у зодчего было несколько идей для решения этой непростой задачи. Например, среди </a:t>
            </a:r>
            <a:r>
              <a:rPr lang="ru-RU" dirty="0" err="1"/>
              <a:t>экскизов</a:t>
            </a:r>
            <a:r>
              <a:rPr lang="ru-RU" dirty="0"/>
              <a:t> встречаются как строгие классические решения с включением элементов ренессанса, так и сочетание романского замка со средневековым итальянским палаццо. И всё же окончательный выбор Николай Леонтьевич сделал в пользу псевдоготики. 16 июля 1854 года проект вокзала был одобрен и утверждён.</a:t>
            </a:r>
          </a:p>
          <a:p>
            <a:endParaRPr lang="ru-RU" dirty="0"/>
          </a:p>
        </p:txBody>
      </p:sp>
      <p:pic>
        <p:nvPicPr>
          <p:cNvPr id="3074"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9429" r="19429"/>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397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a:xfrm>
            <a:off x="688489" y="4725144"/>
            <a:ext cx="7756264" cy="1404024"/>
          </a:xfrm>
        </p:spPr>
        <p:txBody>
          <a:bodyPr>
            <a:normAutofit fontScale="92500" lnSpcReduction="20000"/>
          </a:bodyPr>
          <a:lstStyle/>
          <a:p>
            <a:r>
              <a:rPr lang="ru-RU" dirty="0"/>
              <a:t>Во второй половине XIX века большого опыта строительства вокзалов еще не было, и они использовались не только как функциональные, а прежде всего, как общественные сооружения: во внутренних помещениях проводили балы, организовывали концерты, ставили спектакли. Вокзал тех лет никогда не был полон отъезжающими, здесь императорская фамилия встречала высоких гостей… Поэтому  нужно было предусмотреть залы для императорской семьи, великих князей, прочих высоких гостей, и, конечно, шикарные буфеты.</a:t>
            </a:r>
          </a:p>
        </p:txBody>
      </p:sp>
      <p:pic>
        <p:nvPicPr>
          <p:cNvPr id="9219"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6522" r="6522"/>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713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731" y="4668819"/>
            <a:ext cx="7767021" cy="56326"/>
          </a:xfrm>
        </p:spPr>
        <p:txBody>
          <a:bodyPr/>
          <a:lstStyle/>
          <a:p>
            <a:endParaRPr lang="ru-RU" dirty="0"/>
          </a:p>
        </p:txBody>
      </p:sp>
      <p:sp>
        <p:nvSpPr>
          <p:cNvPr id="4" name="Текст 3"/>
          <p:cNvSpPr>
            <a:spLocks noGrp="1"/>
          </p:cNvSpPr>
          <p:nvPr>
            <p:ph type="body" sz="half" idx="2"/>
          </p:nvPr>
        </p:nvSpPr>
        <p:spPr>
          <a:xfrm>
            <a:off x="688489" y="4725144"/>
            <a:ext cx="7756264" cy="1404024"/>
          </a:xfrm>
        </p:spPr>
        <p:txBody>
          <a:bodyPr>
            <a:noAutofit/>
          </a:bodyPr>
          <a:lstStyle/>
          <a:p>
            <a:r>
              <a:rPr lang="ru-RU" dirty="0"/>
              <a:t>Вот, что писала местная газета «Северная пчела» за 20 августа 1857 года на открытие железнодорожного вокзала (сегодня это ж/д станция Новый Петергоф): «Это изящное здание открывается взору пассажиров во всем блеске. Над готической колоннадою возвышается на 16 сажен прекрасная башня, которая довершает впечатление. Особы, бывшие на всех железных дорогах Европы, утверждают, что нигде не видели станции, построенной с таким вкусом и эффектом».</a:t>
            </a:r>
          </a:p>
        </p:txBody>
      </p:sp>
      <p:pic>
        <p:nvPicPr>
          <p:cNvPr id="3074"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9834" b="19834"/>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297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a:xfrm>
            <a:off x="688489" y="4725144"/>
            <a:ext cx="7756264" cy="1404024"/>
          </a:xfrm>
        </p:spPr>
        <p:txBody>
          <a:bodyPr>
            <a:normAutofit fontScale="92500" lnSpcReduction="20000"/>
          </a:bodyPr>
          <a:lstStyle/>
          <a:p>
            <a:r>
              <a:rPr lang="ru-RU" dirty="0"/>
              <a:t>Как человек мыслящий на несколько шагов вперёд, Николай Бенуа понимал, что, несмотря на то, что на момент строительства Новый Петергоф был тупиковой станцией, с заходом поездов только со стороны Петербурга, это дело временное. Он предвидел, что вскоре дорога будет продлена. И поэтому дальновидно уже в эскизах, под сводами западного фасада здания, обращённого к Ораниенбауму, создал две прорезные арки, через которые поезда могли бы при необходимости проследовать далее. И оказался прав. В дальнейшем дорога была продлена до Ораниенбаума</a:t>
            </a:r>
          </a:p>
        </p:txBody>
      </p:sp>
      <p:pic>
        <p:nvPicPr>
          <p:cNvPr id="4098"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714" r="5714"/>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965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a:xfrm>
            <a:off x="688489" y="4653136"/>
            <a:ext cx="7756264" cy="1476032"/>
          </a:xfrm>
        </p:spPr>
        <p:txBody>
          <a:bodyPr/>
          <a:lstStyle/>
          <a:p>
            <a:r>
              <a:rPr lang="ru-RU" dirty="0"/>
              <a:t>Над проездными арками устроены лоджии с грациозной готической колоннадой, увенчанной капителями с растительным орнаментом, напоминающие галерею фасада собора в </a:t>
            </a:r>
            <a:r>
              <a:rPr lang="ru-RU" dirty="0" err="1"/>
              <a:t>Орвието</a:t>
            </a:r>
            <a:r>
              <a:rPr lang="ru-RU" dirty="0"/>
              <a:t> </a:t>
            </a:r>
          </a:p>
        </p:txBody>
      </p:sp>
      <p:pic>
        <p:nvPicPr>
          <p:cNvPr id="5122"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727" r="5727"/>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292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a:xfrm>
            <a:off x="688489" y="4725144"/>
            <a:ext cx="7756264" cy="1404024"/>
          </a:xfrm>
        </p:spPr>
        <p:txBody>
          <a:bodyPr>
            <a:normAutofit fontScale="92500" lnSpcReduction="10000"/>
          </a:bodyPr>
          <a:lstStyle/>
          <a:p>
            <a:r>
              <a:rPr lang="ru-RU" dirty="0"/>
              <a:t>Огромное внимание Николай Бенуа уделял декоративной отделке фасадов. Все резные детали из бременского камня были выполнены скульптором Г. </a:t>
            </a:r>
            <a:r>
              <a:rPr lang="ru-RU" dirty="0" err="1"/>
              <a:t>Денеисом</a:t>
            </a:r>
            <a:r>
              <a:rPr lang="ru-RU" dirty="0"/>
              <a:t>: капители и базы с львиными головками, парапеты, гербы и галерея главного фасада. Скульптором Д. </a:t>
            </a:r>
            <a:r>
              <a:rPr lang="ru-RU" dirty="0" err="1"/>
              <a:t>Иенсеном</a:t>
            </a:r>
            <a:r>
              <a:rPr lang="ru-RU" dirty="0"/>
              <a:t>, сотрудничавшим с Бенуа при постройке Готических конюшен, выполнены из терракоты боковые стрельчатые аркатуры, в том числе капители для 32 колонн. Лепные украшения изготовил представитель известной артели </a:t>
            </a:r>
            <a:r>
              <a:rPr lang="ru-RU" dirty="0" err="1"/>
              <a:t>Дылевых</a:t>
            </a:r>
            <a:r>
              <a:rPr lang="ru-RU" dirty="0"/>
              <a:t>.</a:t>
            </a:r>
          </a:p>
        </p:txBody>
      </p:sp>
      <p:pic>
        <p:nvPicPr>
          <p:cNvPr id="614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714" r="5714"/>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54921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124</TotalTime>
  <Words>555</Words>
  <Application>Microsoft Office PowerPoint</Application>
  <PresentationFormat>Экран (4:3)</PresentationFormat>
  <Paragraphs>17</Paragraphs>
  <Slides>12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Твердый переплет</vt:lpstr>
      <vt:lpstr>Петергофский вокзал</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Петергофский вокзал</dc:title>
  <dc:creator>даня</dc:creator>
  <cp:lastModifiedBy>даня</cp:lastModifiedBy>
  <cp:revision>10</cp:revision>
  <dcterms:created xsi:type="dcterms:W3CDTF">2022-10-12T12:00:23Z</dcterms:created>
  <dcterms:modified xsi:type="dcterms:W3CDTF">2022-10-17T12:36:05Z</dcterms:modified>
</cp:coreProperties>
</file>