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6" r:id="rId5"/>
    <p:sldId id="259" r:id="rId6"/>
    <p:sldId id="267" r:id="rId7"/>
    <p:sldId id="269" r:id="rId8"/>
    <p:sldId id="268" r:id="rId9"/>
    <p:sldId id="260" r:id="rId10"/>
    <p:sldId id="263" r:id="rId11"/>
    <p:sldId id="264" r:id="rId12"/>
    <p:sldId id="265" r:id="rId13"/>
    <p:sldId id="26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609D-A539-49AD-BF7B-166FD0D4E87A}" type="datetimeFigureOut">
              <a:rPr lang="ru-RU" smtClean="0"/>
              <a:t>31.01.2017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036-CC59-4194-A44A-6EAC253E1CE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609D-A539-49AD-BF7B-166FD0D4E87A}" type="datetimeFigureOut">
              <a:rPr lang="ru-RU" smtClean="0"/>
              <a:t>31.01.2017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036-CC59-4194-A44A-6EAC253E1CE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609D-A539-49AD-BF7B-166FD0D4E87A}" type="datetimeFigureOut">
              <a:rPr lang="ru-RU" smtClean="0"/>
              <a:t>31.01.2017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036-CC59-4194-A44A-6EAC253E1CE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609D-A539-49AD-BF7B-166FD0D4E87A}" type="datetimeFigureOut">
              <a:rPr lang="ru-RU" smtClean="0"/>
              <a:t>31.01.2017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036-CC59-4194-A44A-6EAC253E1CE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609D-A539-49AD-BF7B-166FD0D4E87A}" type="datetimeFigureOut">
              <a:rPr lang="ru-RU" smtClean="0"/>
              <a:t>31.01.2017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036-CC59-4194-A44A-6EAC253E1CE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609D-A539-49AD-BF7B-166FD0D4E87A}" type="datetimeFigureOut">
              <a:rPr lang="ru-RU" smtClean="0"/>
              <a:t>31.01.2017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036-CC59-4194-A44A-6EAC253E1CE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609D-A539-49AD-BF7B-166FD0D4E87A}" type="datetimeFigureOut">
              <a:rPr lang="ru-RU" smtClean="0"/>
              <a:t>31.01.2017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036-CC59-4194-A44A-6EAC253E1CE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609D-A539-49AD-BF7B-166FD0D4E87A}" type="datetimeFigureOut">
              <a:rPr lang="ru-RU" smtClean="0"/>
              <a:t>31.01.2017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036-CC59-4194-A44A-6EAC253E1CE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609D-A539-49AD-BF7B-166FD0D4E87A}" type="datetimeFigureOut">
              <a:rPr lang="ru-RU" smtClean="0"/>
              <a:t>31.01.2017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036-CC59-4194-A44A-6EAC253E1CE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609D-A539-49AD-BF7B-166FD0D4E87A}" type="datetimeFigureOut">
              <a:rPr lang="ru-RU" smtClean="0"/>
              <a:t>31.01.2017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036-CC59-4194-A44A-6EAC253E1CE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609D-A539-49AD-BF7B-166FD0D4E87A}" type="datetimeFigureOut">
              <a:rPr lang="ru-RU" smtClean="0"/>
              <a:t>31.01.2017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036-CC59-4194-A44A-6EAC253E1CE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0A609D-A539-49AD-BF7B-166FD0D4E87A}" type="datetimeFigureOut">
              <a:rPr lang="ru-RU" smtClean="0"/>
              <a:t>31.01.2017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7D3E036-CC59-4194-A44A-6EAC253E1CE8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Мама\с чего начинается Родина\rumjancevskij-sad-46x60-2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97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8029" y="476672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РУМЯНЦЕВСКИЙ  САД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151786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Феофанова Ирина Викторовна    ГБДОУ№19   В.О. г. Санкт-Петербург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frederic_chopin_-_vals_dozhdya_(zaycev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1691.62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3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954">
        <p:wipe/>
      </p:transition>
    </mc:Choice>
    <mc:Fallback xmlns="">
      <p:transition spd="slow" advClick="0" advTm="8954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3342"/>
            <a:ext cx="8496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музыкальном павильоне (автор не установлен) с фигурными чугунными столбами и кованой решеткой играли духовые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оркестр.  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Румянцевском саду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 Васильевском острове каждое воскресенье с мая и до конца сентября пететрбуржцы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концерты духовой и классической музыки. </a:t>
            </a:r>
          </a:p>
        </p:txBody>
      </p:sp>
      <p:pic>
        <p:nvPicPr>
          <p:cNvPr id="2052" name="Picture 4" descr="C:\Мама\с чего начинается Родина\ga2_bTozuuvzRF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" r="10476"/>
          <a:stretch/>
        </p:blipFill>
        <p:spPr bwMode="auto">
          <a:xfrm>
            <a:off x="1032636" y="1196752"/>
            <a:ext cx="6790693" cy="553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679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293">
        <p:wipe/>
      </p:transition>
    </mc:Choice>
    <mc:Fallback xmlns="">
      <p:transition spd="slow" advClick="0" advTm="15293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89437"/>
            <a:ext cx="7848872" cy="540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73774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60-х г.г. прошлого века такие концерты были традиционными. На летней эстраде знаменитого сада выступали артисты, послушать музыку, потанцевать под знакомые мелодии здесь собирались василеостровцы разных поколений.</a:t>
            </a:r>
          </a:p>
        </p:txBody>
      </p:sp>
    </p:spTree>
    <p:extLst>
      <p:ext uri="{BB962C8B-B14F-4D97-AF65-F5344CB8AC3E}">
        <p14:creationId xmlns:p14="http://schemas.microsoft.com/office/powerpoint/2010/main" val="26365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5" y="947630"/>
            <a:ext cx="8656903" cy="574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9" y="116632"/>
            <a:ext cx="86070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 году традиция прошлых лет возобновилась. Первый в нынешнем столетии концерт «И снова на Васильевском музыка звучит» состоялся 10 мая 2010 г. в честь празднования 65-й годовщины Победы. С тех пор каждое воскресенье здесь собираются сотни зрителей.</a:t>
            </a:r>
          </a:p>
        </p:txBody>
      </p:sp>
    </p:spTree>
    <p:extLst>
      <p:ext uri="{BB962C8B-B14F-4D97-AF65-F5344CB8AC3E}">
        <p14:creationId xmlns:p14="http://schemas.microsoft.com/office/powerpoint/2010/main" val="272440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9" y="188640"/>
            <a:ext cx="8974137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20826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 ВНИМАНИЕ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frederic_chopin_-_vals_dozhdya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931" y="5777491"/>
            <a:ext cx="8974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"Все в нем, начиная от прекрасной решетки до последней скамейки, так хорошо, что, кажется, не остается желать ничего лучшего", - писала в свое время питерская газета "Русский инвалид". </a:t>
            </a:r>
          </a:p>
        </p:txBody>
      </p:sp>
    </p:spTree>
    <p:extLst>
      <p:ext uri="{BB962C8B-B14F-4D97-AF65-F5344CB8AC3E}">
        <p14:creationId xmlns:p14="http://schemas.microsoft.com/office/powerpoint/2010/main" val="30268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54">
        <p:wipe/>
      </p:transition>
    </mc:Choice>
    <mc:Fallback xmlns="">
      <p:transition spd="slow" advClick="0" advTm="6154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Мама\с чего начинается Родина\румянц.сад\KSP_012942_00007_1_t2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37" y="1342799"/>
            <a:ext cx="7999311" cy="5353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4984"/>
            <a:ext cx="8856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Санкт-Петербурге на, и без того интересной ,Университетской набережной, между 1 и 2 линиями острова Васильевский, находится Румянцевский сад.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Небольшой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Румянцевский сад иногда называют сквером, он находится на прекрасной набережной Васильевского острова. Это место – одна из самых сильных энергетических точек Санкт-Петербурга, накапливающая вибрации, исходящие от Академии художеств, Меншиковского дворца, сфинксов, Кунсткамеры и Университета.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369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242">
        <p:wipe/>
      </p:transition>
    </mc:Choice>
    <mc:Fallback xmlns="">
      <p:transition spd="slow" advClick="0" advTm="9242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Мама\с чего начинается Родина\609n9u-r9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2"/>
          <a:stretch/>
        </p:blipFill>
        <p:spPr bwMode="auto">
          <a:xfrm>
            <a:off x="66859" y="1412776"/>
            <a:ext cx="8901327" cy="5122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80283" y="476672"/>
            <a:ext cx="76744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времена правления Петра I здесь был расположен Меншиковский рынок, на месте которого впоследствии был построена мощенная булыжником площадь, названная Румянцевской.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24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93">
        <p:wipe/>
      </p:transition>
    </mc:Choice>
    <mc:Fallback xmlns="">
      <p:transition spd="slow" advClick="0" advTm="12093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56362"/>
            <a:ext cx="8473217" cy="5442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1" y="-8853"/>
            <a:ext cx="86172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строительстве здания Академии художеств, на этом месте была расположена строительная площадка. В конце XVIII это место являлось парадным плацем Кадетского корпуса, размещавшегося во дворце Меншикова. В 1818 г. К. Росси переместил обелиск «Победам Румянцева» с Марсова поля в центр парадного плаца Кадетского корпуса, но площадь вокруг обелиска осталась неблагоустроенной.</a:t>
            </a:r>
          </a:p>
        </p:txBody>
      </p:sp>
    </p:spTree>
    <p:extLst>
      <p:ext uri="{BB962C8B-B14F-4D97-AF65-F5344CB8AC3E}">
        <p14:creationId xmlns:p14="http://schemas.microsoft.com/office/powerpoint/2010/main" val="325304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1880" y="191669"/>
            <a:ext cx="191470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1867 на средства почётного петербургского гражданина, купца С. Ф. Соловьёва, владельца двух домов на Румянцевской площади, разбит общедоступный сад, центром которого стал Румянцевский обелиск. </a:t>
            </a:r>
          </a:p>
        </p:txBody>
      </p:sp>
      <p:pic>
        <p:nvPicPr>
          <p:cNvPr id="1026" name="Picture 2" descr="C:\Мама\с чего начинается Родина\румянц.сад\905d0c53190cf0ba9448881adf8ffe486dbcc3f6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r="31549" b="2848"/>
          <a:stretch/>
        </p:blipFill>
        <p:spPr bwMode="auto">
          <a:xfrm>
            <a:off x="5546841" y="476672"/>
            <a:ext cx="3448347" cy="6166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Мама\с чего начинается Родина\румянц.сад\gallery_promo229161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6" t="8001" r="32223" b="15636"/>
          <a:stretch/>
        </p:blipFill>
        <p:spPr bwMode="auto">
          <a:xfrm>
            <a:off x="107504" y="205377"/>
            <a:ext cx="3201581" cy="2885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Мама\DSC_0159867877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2" y="3671400"/>
            <a:ext cx="4083324" cy="3132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8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702">
        <p:wipe/>
      </p:transition>
    </mc:Choice>
    <mc:Fallback xmlns="">
      <p:transition spd="slow" advClick="0" advTm="14702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605" y="260648"/>
            <a:ext cx="8045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Планировку сада разработал арх. Николай Николаевич Ковригин, по его же рисункам на заводе Сан-Галли изготовлена чугунная ограда. В 1870 г. сад был передан городу.</a:t>
            </a:r>
          </a:p>
        </p:txBody>
      </p:sp>
      <p:pic>
        <p:nvPicPr>
          <p:cNvPr id="4100" name="Picture 4" descr="C:\Мама\4564279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3" y="1403648"/>
            <a:ext cx="9061855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23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08719"/>
            <a:ext cx="3894278" cy="5639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66" y="908720"/>
            <a:ext cx="3828730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476672"/>
            <a:ext cx="7384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 бокам Румянцевского сада расположены обелиски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В.И Сурикову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И.Е Репину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1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Мама\Rumsad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96" y="1813304"/>
            <a:ext cx="8857000" cy="464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259" y="332656"/>
            <a:ext cx="885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1927 г. садовый мастер Рудольф Францевич Катцер сделал перепланировку сада. Планировка сада была упрощена: уменьшено количество дорожек, а на главной аллее была упразднена четырёхрядная посадка деревьев для раскрытия перспективы на памятник. Сад украшают два фонтана и музыкальный павильон. Фонтаны, созданные по проекту арх. Д. Иенсена, выполнены из чугуна и украшены львиными маскаронами, купидонами, ракушками и цветочными гирляндами</a:t>
            </a:r>
          </a:p>
        </p:txBody>
      </p:sp>
    </p:spTree>
    <p:extLst>
      <p:ext uri="{BB962C8B-B14F-4D97-AF65-F5344CB8AC3E}">
        <p14:creationId xmlns:p14="http://schemas.microsoft.com/office/powerpoint/2010/main" val="41129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494" y="116632"/>
            <a:ext cx="60480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C:\Мама\с чего начинается Родина\font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78" y="474372"/>
            <a:ext cx="7849013" cy="509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Мама\с чего начинается Родина\75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34" y="3858967"/>
            <a:ext cx="3744416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30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232">
        <p:wipe/>
      </p:transition>
    </mc:Choice>
    <mc:Fallback xmlns="">
      <p:transition spd="slow" advClick="0" advTm="14232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341</TotalTime>
  <Words>475</Words>
  <Application>Microsoft Office PowerPoint</Application>
  <PresentationFormat>Экран (4:3)</PresentationFormat>
  <Paragraphs>17</Paragraphs>
  <Slides>13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Юляша</dc:creator>
  <cp:lastModifiedBy>Юляша</cp:lastModifiedBy>
  <cp:revision>35</cp:revision>
  <dcterms:created xsi:type="dcterms:W3CDTF">2016-12-11T06:24:43Z</dcterms:created>
  <dcterms:modified xsi:type="dcterms:W3CDTF">2017-01-31T08:53:44Z</dcterms:modified>
</cp:coreProperties>
</file>