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76" d="1086"/>
          <a:sy n="1090" d="1086"/>
        </p:scale>
        <p:origin x="1082" y="1086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FA3E7FD8-E930-3E4C-BB0A-9C1F310BCCF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C52CBB43-4158-954B-AC49-674D60B48F5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82750" y="169863"/>
            <a:ext cx="914400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latin typeface="Open Sans"/>
                <a:ea typeface="Times New Roman"/>
                <a:cs typeface="Times New Roman"/>
              </a:rPr>
              <a:t>Мастер-класс: ознакомление дошкольников 6-7 лет с природными зонами в соответствии с ФОП ДО: Пустыни</a:t>
            </a:r>
            <a:endParaRPr lang="ru-RU" sz="3600">
              <a:latin typeface="Aptos"/>
              <a:ea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4224374" y="5491162"/>
            <a:ext cx="5000625" cy="1128712"/>
          </a:xfrm>
        </p:spPr>
        <p:txBody>
          <a:bodyPr/>
          <a:lstStyle/>
          <a:p>
            <a:pPr>
              <a:defRPr/>
            </a:pPr>
            <a:r>
              <a:rPr lang="ru-RU" sz="2200"/>
              <a:t>Презентацию подготовила педагог дополнительного образования </a:t>
            </a:r>
            <a:r>
              <a:rPr lang="ru-RU" sz="2200"/>
              <a:t>Карабаева</a:t>
            </a:r>
            <a:r>
              <a:rPr lang="ru-RU" sz="2200"/>
              <a:t> Алла Владимировна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 flipH="0" flipV="0">
            <a:off x="1890749" y="2121947"/>
            <a:ext cx="7802062" cy="27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2200">
                <a:latin typeface="Liberation Sans"/>
                <a:ea typeface="Liberation Sans"/>
                <a:cs typeface="Liberation Sans"/>
              </a:rPr>
              <a:t>Пустыни только на первый взгляд могут показаться пустыми и безжизненными, но на самом деле эта природная зона может быть очень разной. Помимо песчаных пустынь, в природе существуют глинистые, щебнистые, солончаковые и даже ледяные пустыни Арктики и Антарктиды. Они занимают огромные территории и существенно влияют на климат Земли.</a:t>
            </a:r>
            <a:endParaRPr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870325" y="365124"/>
            <a:ext cx="4608549" cy="1000124"/>
          </a:xfrm>
        </p:spPr>
        <p:txBody>
          <a:bodyPr/>
          <a:lstStyle/>
          <a:p>
            <a:pPr>
              <a:defRPr/>
            </a:pPr>
            <a:r>
              <a:rPr lang="ru-RU" sz="3600" b="1">
                <a:latin typeface="Liberation Sans"/>
                <a:ea typeface="Liberation Sans"/>
                <a:cs typeface="Liberation Sans"/>
              </a:rPr>
              <a:t>Климат пустынь</a:t>
            </a:r>
            <a:r>
              <a:rPr lang="ru-RU" sz="3600" b="1">
                <a:latin typeface="Liberation Sans"/>
                <a:ea typeface="Liberation Sans"/>
                <a:cs typeface="Liberation Sans"/>
              </a:rPr>
              <a:t> 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1135901" y="1746249"/>
            <a:ext cx="9124140" cy="336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2200">
                <a:latin typeface="Liberation Sans"/>
                <a:ea typeface="Liberation Sans"/>
                <a:cs typeface="Liberation Sans"/>
              </a:rPr>
              <a:t>Зона пустынь и полупустынь располагается южнее степи. Лето здесь длится пять месяцев, и все это время царит очень жаркая погода. </a:t>
            </a:r>
            <a:endParaRPr sz="2200">
              <a:latin typeface="Liberation Sans"/>
              <a:cs typeface="Liberation Sans"/>
            </a:endParaRPr>
          </a:p>
          <a:p>
            <a:pPr algn="just">
              <a:defRPr/>
            </a:pPr>
            <a:r>
              <a:rPr lang="ru-RU" sz="2200">
                <a:latin typeface="Liberation Sans"/>
                <a:ea typeface="Liberation Sans"/>
                <a:cs typeface="Liberation Sans"/>
              </a:rPr>
              <a:t>Зима в природной зоне пустынь России длится 2–3 месяца и, по сравнению с летом, она достаточно суровая. Снежный покров зимой не слишком велик. А в пустынях тропических широт низких температур и снега совсем не бывает. </a:t>
            </a:r>
            <a:endParaRPr sz="2200">
              <a:latin typeface="Liberation Sans"/>
              <a:cs typeface="Liberation Sans"/>
            </a:endParaRPr>
          </a:p>
          <a:p>
            <a:pPr algn="just">
              <a:defRPr/>
            </a:pPr>
            <a:r>
              <a:rPr lang="ru-RU" sz="2200">
                <a:latin typeface="Liberation Sans"/>
                <a:ea typeface="Liberation Sans"/>
                <a:cs typeface="Liberation Sans"/>
              </a:rPr>
              <a:t>Поскольку пустыни расположены вдали от океанов и очень близко к экватору, здесь выпадает очень мало осадков.</a:t>
            </a:r>
            <a:endParaRPr sz="2200"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525999" y="158749"/>
            <a:ext cx="3259039" cy="1074924"/>
          </a:xfrm>
        </p:spPr>
        <p:txBody>
          <a:bodyPr/>
          <a:lstStyle/>
          <a:p>
            <a:pPr>
              <a:defRPr/>
            </a:pPr>
            <a:r>
              <a:rPr lang="ru-RU" sz="3600" b="1">
                <a:latin typeface="Times New Roman"/>
                <a:ea typeface="Times New Roman"/>
              </a:rPr>
              <a:t>Виды пустынь</a:t>
            </a:r>
            <a:r>
              <a:rPr lang="ru-RU" sz="3600">
                <a:latin typeface="Times New Roman"/>
                <a:ea typeface="Times New Roman"/>
              </a:rPr>
              <a:t> 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7033212" y="6131330"/>
            <a:ext cx="2308446" cy="3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ea typeface="Times New Roman"/>
              </a:rPr>
              <a:t>Глинистые. </a:t>
            </a:r>
            <a:endParaRPr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34382" y="1233674"/>
            <a:ext cx="2819792" cy="2303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188453" y="1287264"/>
            <a:ext cx="2996163" cy="2250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290816" y="4171425"/>
            <a:ext cx="2949558" cy="19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84725" y="4146384"/>
            <a:ext cx="2886089" cy="2000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 flipH="0" flipV="0">
            <a:off x="737507" y="3511659"/>
            <a:ext cx="3932087" cy="3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ea typeface="Times New Roman"/>
              </a:rPr>
              <a:t>Песчаные и песчано-щебневые. 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7653131" y="3459827"/>
            <a:ext cx="4712531" cy="3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ea typeface="Times New Roman"/>
              </a:rPr>
              <a:t>Щебнистые, гипсовые, каменистые. </a:t>
            </a:r>
            <a:endParaRPr sz="200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753633" y="6092270"/>
            <a:ext cx="1988186" cy="3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ea typeface="Times New Roman"/>
              </a:rPr>
              <a:t>Солончаковые.</a:t>
            </a:r>
            <a:r>
              <a:rPr lang="ru-RU" sz="1800">
                <a:latin typeface="Times New Roman"/>
                <a:ea typeface="Times New Roman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235450" y="47625"/>
            <a:ext cx="4735550" cy="1325563"/>
          </a:xfrm>
        </p:spPr>
        <p:txBody>
          <a:bodyPr/>
          <a:lstStyle/>
          <a:p>
            <a:pPr>
              <a:defRPr/>
            </a:pPr>
            <a:r>
              <a:rPr lang="ru-RU" sz="3600" b="1">
                <a:latin typeface="Times New Roman"/>
                <a:ea typeface="Times New Roman"/>
              </a:rPr>
              <a:t>Растения пустынь </a:t>
            </a:r>
            <a:endParaRPr sz="3600" b="1"/>
          </a:p>
        </p:txBody>
      </p:sp>
      <p:sp>
        <p:nvSpPr>
          <p:cNvPr id="4" name="TextBox 3"/>
          <p:cNvSpPr txBox="1"/>
          <p:nvPr/>
        </p:nvSpPr>
        <p:spPr bwMode="auto">
          <a:xfrm flipH="0" flipV="0">
            <a:off x="1045877" y="1696213"/>
            <a:ext cx="9497467" cy="2774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Растительный мир пустынь не отличается разнообразием, ведь далеко не каждое растение способно выжить в столь засушливом регионе.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Растения пустыни смогли приспособиться к жаркому и сухому климату при помощи следующих «уловок»: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- Листья очень мелкие, узкие и жесткие, часто вместо листьев растут колючки;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- Корни проникают глубоко в землю;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- Растения растут поодиночке, изредка образуя небольшие группы 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6907" y="757885"/>
            <a:ext cx="3066187" cy="2036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68205" y="757885"/>
            <a:ext cx="2715278" cy="2036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81850" y="697028"/>
            <a:ext cx="2795774" cy="2097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2301908" y="3644832"/>
            <a:ext cx="2682372" cy="2158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431000" y="3644832"/>
            <a:ext cx="3193677" cy="2158689"/>
          </a:xfrm>
          <a:prstGeom prst="rect">
            <a:avLst/>
          </a:prstGeom>
        </p:spPr>
      </p:pic>
      <p:sp>
        <p:nvSpPr>
          <p:cNvPr id="136703470" name=""/>
          <p:cNvSpPr txBox="1"/>
          <p:nvPr/>
        </p:nvSpPr>
        <p:spPr bwMode="auto">
          <a:xfrm flipH="0" flipV="0">
            <a:off x="835723" y="2996002"/>
            <a:ext cx="2532481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000">
                <a:latin typeface="Times New Roman"/>
                <a:ea typeface="Times New Roman"/>
              </a:rPr>
              <a:t>верблюжья колючка</a:t>
            </a:r>
            <a:endParaRPr sz="2000"/>
          </a:p>
        </p:txBody>
      </p:sp>
      <p:sp>
        <p:nvSpPr>
          <p:cNvPr id="898173421" name=""/>
          <p:cNvSpPr txBox="1"/>
          <p:nvPr/>
        </p:nvSpPr>
        <p:spPr bwMode="auto">
          <a:xfrm flipH="0" flipV="0">
            <a:off x="5282256" y="2996002"/>
            <a:ext cx="137171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000">
                <a:latin typeface="Times New Roman"/>
                <a:ea typeface="Times New Roman"/>
              </a:rPr>
              <a:t>джузгун</a:t>
            </a:r>
            <a:endParaRPr sz="2000"/>
          </a:p>
        </p:txBody>
      </p:sp>
      <p:sp>
        <p:nvSpPr>
          <p:cNvPr id="1760307576" name=""/>
          <p:cNvSpPr txBox="1"/>
          <p:nvPr/>
        </p:nvSpPr>
        <p:spPr bwMode="auto">
          <a:xfrm flipH="0" flipV="0">
            <a:off x="9275435" y="2996002"/>
            <a:ext cx="1554379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000">
                <a:latin typeface="Times New Roman"/>
                <a:ea typeface="Times New Roman"/>
              </a:rPr>
              <a:t>колосняк</a:t>
            </a:r>
            <a:endParaRPr sz="2000"/>
          </a:p>
        </p:txBody>
      </p:sp>
      <p:sp>
        <p:nvSpPr>
          <p:cNvPr id="727002043" name=""/>
          <p:cNvSpPr txBox="1"/>
          <p:nvPr/>
        </p:nvSpPr>
        <p:spPr bwMode="auto">
          <a:xfrm flipH="0" flipV="0">
            <a:off x="3075860" y="6055994"/>
            <a:ext cx="1292109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000">
                <a:latin typeface="Times New Roman"/>
                <a:ea typeface="Times New Roman"/>
              </a:rPr>
              <a:t>саксаул</a:t>
            </a:r>
            <a:endParaRPr/>
          </a:p>
        </p:txBody>
      </p:sp>
      <p:sp>
        <p:nvSpPr>
          <p:cNvPr id="2023264303" name=""/>
          <p:cNvSpPr txBox="1"/>
          <p:nvPr/>
        </p:nvSpPr>
        <p:spPr bwMode="auto">
          <a:xfrm flipH="0" flipV="0">
            <a:off x="7223946" y="6000115"/>
            <a:ext cx="197038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000">
                <a:latin typeface="Times New Roman"/>
                <a:ea typeface="Times New Roman"/>
              </a:rPr>
              <a:t>перекати-поле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933825" y="523875"/>
            <a:ext cx="4846674" cy="1325563"/>
          </a:xfrm>
        </p:spPr>
        <p:txBody>
          <a:bodyPr/>
          <a:lstStyle/>
          <a:p>
            <a:pPr>
              <a:defRPr/>
            </a:pPr>
            <a:r>
              <a:rPr lang="ru-RU" sz="3600" b="1">
                <a:latin typeface="Times New Roman"/>
                <a:ea typeface="Times New Roman"/>
              </a:rPr>
              <a:t>Животные пустынь 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 flipH="0" flipV="0">
            <a:off x="1017578" y="2136338"/>
            <a:ext cx="9779766" cy="2774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Представители пустынной фауны также обладают особенностями, которые позволяют им жить в суровых условиях зоны пустынь: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- Небольшие размеры;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- Окраска тела под цвет песка;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- Ночной образ жизни;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- Неприхотливость в еде;</a:t>
            </a:r>
            <a:endParaRPr sz="2200"/>
          </a:p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- Высокая скорость передвижения или способность впадать в спячку, чтобы реже питаться.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 flipH="0" flipV="0">
            <a:off x="1080997" y="439334"/>
            <a:ext cx="9399207" cy="1097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>
                <a:latin typeface="Times New Roman"/>
                <a:ea typeface="Times New Roman"/>
              </a:rPr>
              <a:t>В пустыне обитают несколько видов ящериц, скорпионы, скарабеи, ушастый еж, лисица Корсак, песчанки, тушканчики, сайгаки, верблюды. В пустыне трудно отыскать птиц, поскольку они очень плохо переносят жару.</a:t>
            </a:r>
            <a:endParaRPr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51334" y="1864344"/>
            <a:ext cx="4768617" cy="3406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621625" y="1743665"/>
            <a:ext cx="3721978" cy="2337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95310" y="4151563"/>
            <a:ext cx="3763595" cy="2509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890993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4822825" y="127000"/>
            <a:ext cx="2782925" cy="1325563"/>
          </a:xfrm>
        </p:spPr>
        <p:txBody>
          <a:bodyPr/>
          <a:lstStyle/>
          <a:p>
            <a:pPr>
              <a:defRPr/>
            </a:pPr>
            <a:r>
              <a:rPr sz="3600" b="1">
                <a:latin typeface="Liberation Sans"/>
                <a:ea typeface="Liberation Sans"/>
                <a:cs typeface="Liberation Sans"/>
              </a:rPr>
              <a:t>Загадки</a:t>
            </a:r>
            <a:endParaRPr sz="3600" b="1"/>
          </a:p>
        </p:txBody>
      </p:sp>
      <p:sp>
        <p:nvSpPr>
          <p:cNvPr id="61459071" name=""/>
          <p:cNvSpPr/>
          <p:nvPr/>
        </p:nvSpPr>
        <p:spPr bwMode="auto">
          <a:xfrm flipH="0" flipV="0">
            <a:off x="692594" y="1583054"/>
            <a:ext cx="4110978" cy="19206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Верблюжий запасник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С питательной частью,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Среди песков сыпучих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И пустынных колючек!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(Горбы на спине)</a:t>
            </a:r>
            <a:b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</a:br>
            <a:endParaRPr sz="2000">
              <a:latin typeface="Liberation Sans"/>
              <a:cs typeface="Liberation Sans"/>
            </a:endParaRPr>
          </a:p>
        </p:txBody>
      </p:sp>
      <p:sp>
        <p:nvSpPr>
          <p:cNvPr id="27905419" name=""/>
          <p:cNvSpPr/>
          <p:nvPr/>
        </p:nvSpPr>
        <p:spPr bwMode="auto">
          <a:xfrm flipH="0" flipV="0">
            <a:off x="4777064" y="1567180"/>
            <a:ext cx="3831690" cy="19206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Живущая ныне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Лисичка в пустыне,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Имея на макушке,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Огромные ушки!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(Фенек)</a:t>
            </a:r>
            <a:b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</a:br>
            <a:endParaRPr sz="2000">
              <a:latin typeface="Liberation Sans"/>
              <a:cs typeface="Liberation Sans"/>
            </a:endParaRPr>
          </a:p>
        </p:txBody>
      </p:sp>
      <p:sp>
        <p:nvSpPr>
          <p:cNvPr id="682793045" name=""/>
          <p:cNvSpPr/>
          <p:nvPr/>
        </p:nvSpPr>
        <p:spPr bwMode="auto">
          <a:xfrm flipH="0" flipV="0">
            <a:off x="8475939" y="1567180"/>
            <a:ext cx="2924655" cy="19206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Этот двугорбый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С губастой мордой,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Неделю спокоен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Без водопоя!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(Верблюд)</a:t>
            </a:r>
            <a:b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</a:br>
            <a:endParaRPr sz="2000">
              <a:latin typeface="Liberation Sans"/>
              <a:cs typeface="Liberation Sans"/>
            </a:endParaRPr>
          </a:p>
        </p:txBody>
      </p:sp>
      <p:sp>
        <p:nvSpPr>
          <p:cNvPr id="506079342" name=""/>
          <p:cNvSpPr/>
          <p:nvPr/>
        </p:nvSpPr>
        <p:spPr bwMode="auto">
          <a:xfrm flipH="0" flipV="0">
            <a:off x="6033994" y="4023540"/>
            <a:ext cx="4938335" cy="19206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Такое нам представить сложно: «Песочное место» забывшее дождик! Здесь не «плачет природа» </a:t>
            </a:r>
            <a:endParaRPr sz="20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Обычно больше, чем полгода! (Пустыня)</a:t>
            </a:r>
            <a:br>
              <a:rPr sz="20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</a:br>
            <a:endParaRPr sz="2000">
              <a:latin typeface="Liberation Sans"/>
              <a:cs typeface="Liberation Sans"/>
            </a:endParaRPr>
          </a:p>
        </p:txBody>
      </p:sp>
      <p:sp>
        <p:nvSpPr>
          <p:cNvPr id="1549288917" name=""/>
          <p:cNvSpPr/>
          <p:nvPr/>
        </p:nvSpPr>
        <p:spPr bwMode="auto">
          <a:xfrm flipH="0" flipV="0">
            <a:off x="1565214" y="3877490"/>
            <a:ext cx="4485865" cy="22254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Раз в пустыне нет травы,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Значит, нет прополки.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Кустик есть, но без листвы -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На ветвях иголки.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Он растет неприхотливо,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Без ухода и полива. </a:t>
            </a:r>
            <a:endParaRPr sz="2000" b="0" i="0" u="none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(Верблюжья колючка)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ознакомление дошкольников 6-7 лет с природными зонами в соответствии с ФОП ДО: Пустыни</dc:title>
  <dc:subject/>
  <dc:creator>akarabaeva25@gmail.com</dc:creator>
  <cp:keywords/>
  <dc:description/>
  <dc:identifier/>
  <dc:language/>
  <cp:lastModifiedBy>Сергей Карабаев</cp:lastModifiedBy>
  <cp:revision>2</cp:revision>
  <dcterms:created xsi:type="dcterms:W3CDTF">2024-03-13T11:41:17Z</dcterms:created>
  <dcterms:modified xsi:type="dcterms:W3CDTF">2024-03-13T17:18:25Z</dcterms:modified>
  <cp:category/>
  <cp:contentStatus/>
  <cp:version/>
</cp:coreProperties>
</file>